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4" r:id="rId1"/>
  </p:sldMasterIdLst>
  <p:sldIdLst>
    <p:sldId id="256" r:id="rId2"/>
    <p:sldId id="257" r:id="rId3"/>
    <p:sldId id="263" r:id="rId4"/>
    <p:sldId id="261" r:id="rId5"/>
    <p:sldId id="262" r:id="rId6"/>
    <p:sldId id="259"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7"/>
    <p:restoredTop sz="94630"/>
  </p:normalViewPr>
  <p:slideViewPr>
    <p:cSldViewPr snapToGrid="0" snapToObjects="1">
      <p:cViewPr varScale="1">
        <p:scale>
          <a:sx n="70" d="100"/>
          <a:sy n="70" d="100"/>
        </p:scale>
        <p:origin x="36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28B9F-8A2E-A94C-AA25-4906C50FDE78}"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4FD1EC82-AF85-4C40-B929-4BEB10B16065}">
      <dgm:prSet phldrT="[Text]"/>
      <dgm:spPr/>
      <dgm:t>
        <a:bodyPr/>
        <a:lstStyle/>
        <a:p>
          <a:r>
            <a:rPr lang="en-US" dirty="0" smtClean="0"/>
            <a:t>Volume of the data</a:t>
          </a:r>
          <a:endParaRPr lang="en-US" dirty="0"/>
        </a:p>
      </dgm:t>
    </dgm:pt>
    <dgm:pt modelId="{252BC202-D3D6-ED4B-91BC-F38540820A04}" type="parTrans" cxnId="{C659BCDD-69F6-BD41-87D0-44F4342C6014}">
      <dgm:prSet/>
      <dgm:spPr/>
      <dgm:t>
        <a:bodyPr/>
        <a:lstStyle/>
        <a:p>
          <a:endParaRPr lang="en-US"/>
        </a:p>
      </dgm:t>
    </dgm:pt>
    <dgm:pt modelId="{77E0662B-BA7D-5441-939F-47433B18A514}" type="sibTrans" cxnId="{C659BCDD-69F6-BD41-87D0-44F4342C6014}">
      <dgm:prSet/>
      <dgm:spPr/>
      <dgm:t>
        <a:bodyPr/>
        <a:lstStyle/>
        <a:p>
          <a:endParaRPr lang="en-US"/>
        </a:p>
      </dgm:t>
    </dgm:pt>
    <dgm:pt modelId="{8872FF25-C680-3D4B-9570-9144FC13DFF0}">
      <dgm:prSet phldrT="[Text]"/>
      <dgm:spPr/>
      <dgm:t>
        <a:bodyPr/>
        <a:lstStyle/>
        <a:p>
          <a:r>
            <a:rPr lang="en-US" dirty="0" smtClean="0"/>
            <a:t>Variables (string/categorical and numeric)</a:t>
          </a:r>
          <a:endParaRPr lang="en-US" dirty="0"/>
        </a:p>
      </dgm:t>
    </dgm:pt>
    <dgm:pt modelId="{D947E57F-3581-2743-80B8-A00B5E7A38AA}" type="parTrans" cxnId="{299AB171-925F-BC4C-8ECD-9407DA44AC7C}">
      <dgm:prSet/>
      <dgm:spPr/>
      <dgm:t>
        <a:bodyPr/>
        <a:lstStyle/>
        <a:p>
          <a:endParaRPr lang="en-US"/>
        </a:p>
      </dgm:t>
    </dgm:pt>
    <dgm:pt modelId="{CCADE92A-A8F0-1F44-9423-104D32FB3255}" type="sibTrans" cxnId="{299AB171-925F-BC4C-8ECD-9407DA44AC7C}">
      <dgm:prSet/>
      <dgm:spPr/>
      <dgm:t>
        <a:bodyPr/>
        <a:lstStyle/>
        <a:p>
          <a:endParaRPr lang="en-US"/>
        </a:p>
      </dgm:t>
    </dgm:pt>
    <dgm:pt modelId="{42129D67-02B1-D941-9EE1-C240CDDDE077}">
      <dgm:prSet phldrT="[Text]"/>
      <dgm:spPr/>
      <dgm:t>
        <a:bodyPr/>
        <a:lstStyle/>
        <a:p>
          <a:r>
            <a:rPr lang="en-US" dirty="0" smtClean="0"/>
            <a:t>Question attempting to answer through visualization</a:t>
          </a:r>
          <a:endParaRPr lang="en-US" dirty="0"/>
        </a:p>
      </dgm:t>
    </dgm:pt>
    <dgm:pt modelId="{BD8D5040-05E1-864B-BC70-D17CFA9FDDE8}" type="parTrans" cxnId="{785FF519-C366-0E4B-BB1E-28984B0D79D5}">
      <dgm:prSet/>
      <dgm:spPr/>
      <dgm:t>
        <a:bodyPr/>
        <a:lstStyle/>
        <a:p>
          <a:endParaRPr lang="en-US"/>
        </a:p>
      </dgm:t>
    </dgm:pt>
    <dgm:pt modelId="{5B44D28A-57A9-7D47-8F3D-18171806A318}" type="sibTrans" cxnId="{785FF519-C366-0E4B-BB1E-28984B0D79D5}">
      <dgm:prSet/>
      <dgm:spPr/>
      <dgm:t>
        <a:bodyPr/>
        <a:lstStyle/>
        <a:p>
          <a:endParaRPr lang="en-US"/>
        </a:p>
      </dgm:t>
    </dgm:pt>
    <dgm:pt modelId="{AE544D03-FA61-394E-9784-D61B1A1EB8CC}">
      <dgm:prSet/>
      <dgm:spPr/>
      <dgm:t>
        <a:bodyPr/>
        <a:lstStyle/>
        <a:p>
          <a:r>
            <a:rPr lang="en-US" dirty="0" smtClean="0"/>
            <a:t>Who will be viewing the data?</a:t>
          </a:r>
          <a:endParaRPr lang="en-US" dirty="0"/>
        </a:p>
      </dgm:t>
    </dgm:pt>
    <dgm:pt modelId="{BCA1EC79-6D58-6244-8266-A783A58323D5}" type="parTrans" cxnId="{1BB84E80-EB37-924F-9F4F-B7E2264F9E8E}">
      <dgm:prSet/>
      <dgm:spPr/>
      <dgm:t>
        <a:bodyPr/>
        <a:lstStyle/>
        <a:p>
          <a:endParaRPr lang="en-US"/>
        </a:p>
      </dgm:t>
    </dgm:pt>
    <dgm:pt modelId="{5B83FBCC-8F87-E644-88F1-C1EAFD380CB4}" type="sibTrans" cxnId="{1BB84E80-EB37-924F-9F4F-B7E2264F9E8E}">
      <dgm:prSet/>
      <dgm:spPr/>
      <dgm:t>
        <a:bodyPr/>
        <a:lstStyle/>
        <a:p>
          <a:endParaRPr lang="en-US"/>
        </a:p>
      </dgm:t>
    </dgm:pt>
    <dgm:pt modelId="{AA19C907-64C1-D041-BC37-5761947D30D9}">
      <dgm:prSet/>
      <dgm:spPr/>
      <dgm:t>
        <a:bodyPr/>
        <a:lstStyle/>
        <a:p>
          <a:r>
            <a:rPr lang="en-US" dirty="0" smtClean="0"/>
            <a:t>How can the data narrative be best optimized through design?</a:t>
          </a:r>
          <a:endParaRPr lang="en-US" dirty="0"/>
        </a:p>
      </dgm:t>
    </dgm:pt>
    <dgm:pt modelId="{C2D96809-8B6C-AE42-B162-76AF4DD777A4}" type="parTrans" cxnId="{AB27237F-77B0-2043-A8A0-671FB2D66D6C}">
      <dgm:prSet/>
      <dgm:spPr/>
      <dgm:t>
        <a:bodyPr/>
        <a:lstStyle/>
        <a:p>
          <a:endParaRPr lang="en-US"/>
        </a:p>
      </dgm:t>
    </dgm:pt>
    <dgm:pt modelId="{E4CB61F4-62BA-A24B-9F43-1915C50EDEE6}" type="sibTrans" cxnId="{AB27237F-77B0-2043-A8A0-671FB2D66D6C}">
      <dgm:prSet/>
      <dgm:spPr/>
      <dgm:t>
        <a:bodyPr/>
        <a:lstStyle/>
        <a:p>
          <a:endParaRPr lang="en-US"/>
        </a:p>
      </dgm:t>
    </dgm:pt>
    <dgm:pt modelId="{580A8928-16A1-804C-ADD5-E1BF7F9C6EA8}" type="pres">
      <dgm:prSet presAssocID="{96828B9F-8A2E-A94C-AA25-4906C50FDE78}" presName="linear" presStyleCnt="0">
        <dgm:presLayoutVars>
          <dgm:dir/>
          <dgm:animLvl val="lvl"/>
          <dgm:resizeHandles val="exact"/>
        </dgm:presLayoutVars>
      </dgm:prSet>
      <dgm:spPr/>
      <dgm:t>
        <a:bodyPr/>
        <a:lstStyle/>
        <a:p>
          <a:endParaRPr lang="en-US"/>
        </a:p>
      </dgm:t>
    </dgm:pt>
    <dgm:pt modelId="{63DED4DB-6DA2-3E45-B4CE-299AA4C376D3}" type="pres">
      <dgm:prSet presAssocID="{4FD1EC82-AF85-4C40-B929-4BEB10B16065}" presName="parentLin" presStyleCnt="0"/>
      <dgm:spPr/>
    </dgm:pt>
    <dgm:pt modelId="{AE675C90-6E5E-FA4F-B36B-216123FDC3A5}" type="pres">
      <dgm:prSet presAssocID="{4FD1EC82-AF85-4C40-B929-4BEB10B16065}" presName="parentLeftMargin" presStyleLbl="node1" presStyleIdx="0" presStyleCnt="5"/>
      <dgm:spPr/>
      <dgm:t>
        <a:bodyPr/>
        <a:lstStyle/>
        <a:p>
          <a:endParaRPr lang="en-US"/>
        </a:p>
      </dgm:t>
    </dgm:pt>
    <dgm:pt modelId="{98E6CC8B-B5AB-E441-A3FE-E1CF2B9AD212}" type="pres">
      <dgm:prSet presAssocID="{4FD1EC82-AF85-4C40-B929-4BEB10B16065}" presName="parentText" presStyleLbl="node1" presStyleIdx="0" presStyleCnt="5">
        <dgm:presLayoutVars>
          <dgm:chMax val="0"/>
          <dgm:bulletEnabled val="1"/>
        </dgm:presLayoutVars>
      </dgm:prSet>
      <dgm:spPr/>
      <dgm:t>
        <a:bodyPr/>
        <a:lstStyle/>
        <a:p>
          <a:endParaRPr lang="en-US"/>
        </a:p>
      </dgm:t>
    </dgm:pt>
    <dgm:pt modelId="{37CCE1C1-D7B1-C542-BA70-1752BD7FF46E}" type="pres">
      <dgm:prSet presAssocID="{4FD1EC82-AF85-4C40-B929-4BEB10B16065}" presName="negativeSpace" presStyleCnt="0"/>
      <dgm:spPr/>
    </dgm:pt>
    <dgm:pt modelId="{3C27709A-CE39-9841-9792-0E4E80447567}" type="pres">
      <dgm:prSet presAssocID="{4FD1EC82-AF85-4C40-B929-4BEB10B16065}" presName="childText" presStyleLbl="conFgAcc1" presStyleIdx="0" presStyleCnt="5">
        <dgm:presLayoutVars>
          <dgm:bulletEnabled val="1"/>
        </dgm:presLayoutVars>
      </dgm:prSet>
      <dgm:spPr/>
    </dgm:pt>
    <dgm:pt modelId="{6BE7A6F6-2EFF-0E4C-8F6A-21722F5DF5EF}" type="pres">
      <dgm:prSet presAssocID="{77E0662B-BA7D-5441-939F-47433B18A514}" presName="spaceBetweenRectangles" presStyleCnt="0"/>
      <dgm:spPr/>
    </dgm:pt>
    <dgm:pt modelId="{D93C09E0-CBBE-D74D-B1DF-7F5568895FE6}" type="pres">
      <dgm:prSet presAssocID="{8872FF25-C680-3D4B-9570-9144FC13DFF0}" presName="parentLin" presStyleCnt="0"/>
      <dgm:spPr/>
    </dgm:pt>
    <dgm:pt modelId="{ED7F2B45-462B-364E-8E24-D04A32AC5DC2}" type="pres">
      <dgm:prSet presAssocID="{8872FF25-C680-3D4B-9570-9144FC13DFF0}" presName="parentLeftMargin" presStyleLbl="node1" presStyleIdx="0" presStyleCnt="5"/>
      <dgm:spPr/>
      <dgm:t>
        <a:bodyPr/>
        <a:lstStyle/>
        <a:p>
          <a:endParaRPr lang="en-US"/>
        </a:p>
      </dgm:t>
    </dgm:pt>
    <dgm:pt modelId="{79B0B9EE-A6B8-AD4C-AB35-989F4AD5D42A}" type="pres">
      <dgm:prSet presAssocID="{8872FF25-C680-3D4B-9570-9144FC13DFF0}" presName="parentText" presStyleLbl="node1" presStyleIdx="1" presStyleCnt="5">
        <dgm:presLayoutVars>
          <dgm:chMax val="0"/>
          <dgm:bulletEnabled val="1"/>
        </dgm:presLayoutVars>
      </dgm:prSet>
      <dgm:spPr/>
      <dgm:t>
        <a:bodyPr/>
        <a:lstStyle/>
        <a:p>
          <a:endParaRPr lang="en-US"/>
        </a:p>
      </dgm:t>
    </dgm:pt>
    <dgm:pt modelId="{D77116C2-23BB-544E-A89A-1CB4E8449D0C}" type="pres">
      <dgm:prSet presAssocID="{8872FF25-C680-3D4B-9570-9144FC13DFF0}" presName="negativeSpace" presStyleCnt="0"/>
      <dgm:spPr/>
    </dgm:pt>
    <dgm:pt modelId="{01588A7A-8D3E-D048-8986-A967874D9A6C}" type="pres">
      <dgm:prSet presAssocID="{8872FF25-C680-3D4B-9570-9144FC13DFF0}" presName="childText" presStyleLbl="conFgAcc1" presStyleIdx="1" presStyleCnt="5">
        <dgm:presLayoutVars>
          <dgm:bulletEnabled val="1"/>
        </dgm:presLayoutVars>
      </dgm:prSet>
      <dgm:spPr/>
    </dgm:pt>
    <dgm:pt modelId="{812AD989-5090-344B-BBAE-F795B6E82758}" type="pres">
      <dgm:prSet presAssocID="{CCADE92A-A8F0-1F44-9423-104D32FB3255}" presName="spaceBetweenRectangles" presStyleCnt="0"/>
      <dgm:spPr/>
    </dgm:pt>
    <dgm:pt modelId="{54D553CA-F29D-8B44-BDE0-EC876D5AC045}" type="pres">
      <dgm:prSet presAssocID="{42129D67-02B1-D941-9EE1-C240CDDDE077}" presName="parentLin" presStyleCnt="0"/>
      <dgm:spPr/>
    </dgm:pt>
    <dgm:pt modelId="{3C00DBE1-C27C-2C41-B2FB-BB45FB356177}" type="pres">
      <dgm:prSet presAssocID="{42129D67-02B1-D941-9EE1-C240CDDDE077}" presName="parentLeftMargin" presStyleLbl="node1" presStyleIdx="1" presStyleCnt="5"/>
      <dgm:spPr/>
      <dgm:t>
        <a:bodyPr/>
        <a:lstStyle/>
        <a:p>
          <a:endParaRPr lang="en-US"/>
        </a:p>
      </dgm:t>
    </dgm:pt>
    <dgm:pt modelId="{2CD4ABCB-8180-254B-A222-3F3F58ECCCAD}" type="pres">
      <dgm:prSet presAssocID="{42129D67-02B1-D941-9EE1-C240CDDDE077}" presName="parentText" presStyleLbl="node1" presStyleIdx="2" presStyleCnt="5">
        <dgm:presLayoutVars>
          <dgm:chMax val="0"/>
          <dgm:bulletEnabled val="1"/>
        </dgm:presLayoutVars>
      </dgm:prSet>
      <dgm:spPr/>
      <dgm:t>
        <a:bodyPr/>
        <a:lstStyle/>
        <a:p>
          <a:endParaRPr lang="en-US"/>
        </a:p>
      </dgm:t>
    </dgm:pt>
    <dgm:pt modelId="{0B4B8915-4E46-F24A-BC3E-EDD31093F3D6}" type="pres">
      <dgm:prSet presAssocID="{42129D67-02B1-D941-9EE1-C240CDDDE077}" presName="negativeSpace" presStyleCnt="0"/>
      <dgm:spPr/>
    </dgm:pt>
    <dgm:pt modelId="{57D4CCBD-261C-644E-98C8-7A5C0412423E}" type="pres">
      <dgm:prSet presAssocID="{42129D67-02B1-D941-9EE1-C240CDDDE077}" presName="childText" presStyleLbl="conFgAcc1" presStyleIdx="2" presStyleCnt="5">
        <dgm:presLayoutVars>
          <dgm:bulletEnabled val="1"/>
        </dgm:presLayoutVars>
      </dgm:prSet>
      <dgm:spPr/>
    </dgm:pt>
    <dgm:pt modelId="{E9634E82-F1DC-8545-9749-95916B449511}" type="pres">
      <dgm:prSet presAssocID="{5B44D28A-57A9-7D47-8F3D-18171806A318}" presName="spaceBetweenRectangles" presStyleCnt="0"/>
      <dgm:spPr/>
    </dgm:pt>
    <dgm:pt modelId="{506A79C4-C1C2-F149-BC13-9DDFE4F6FB67}" type="pres">
      <dgm:prSet presAssocID="{AE544D03-FA61-394E-9784-D61B1A1EB8CC}" presName="parentLin" presStyleCnt="0"/>
      <dgm:spPr/>
    </dgm:pt>
    <dgm:pt modelId="{AF207F6C-BB88-3948-9FB8-D8BCDC595940}" type="pres">
      <dgm:prSet presAssocID="{AE544D03-FA61-394E-9784-D61B1A1EB8CC}" presName="parentLeftMargin" presStyleLbl="node1" presStyleIdx="2" presStyleCnt="5"/>
      <dgm:spPr/>
      <dgm:t>
        <a:bodyPr/>
        <a:lstStyle/>
        <a:p>
          <a:endParaRPr lang="en-US"/>
        </a:p>
      </dgm:t>
    </dgm:pt>
    <dgm:pt modelId="{B05169AD-118D-3544-B21F-98459112D4CE}" type="pres">
      <dgm:prSet presAssocID="{AE544D03-FA61-394E-9784-D61B1A1EB8CC}" presName="parentText" presStyleLbl="node1" presStyleIdx="3" presStyleCnt="5">
        <dgm:presLayoutVars>
          <dgm:chMax val="0"/>
          <dgm:bulletEnabled val="1"/>
        </dgm:presLayoutVars>
      </dgm:prSet>
      <dgm:spPr/>
      <dgm:t>
        <a:bodyPr/>
        <a:lstStyle/>
        <a:p>
          <a:endParaRPr lang="en-US"/>
        </a:p>
      </dgm:t>
    </dgm:pt>
    <dgm:pt modelId="{196169E6-43F4-8A40-AF08-1BFED0FADF66}" type="pres">
      <dgm:prSet presAssocID="{AE544D03-FA61-394E-9784-D61B1A1EB8CC}" presName="negativeSpace" presStyleCnt="0"/>
      <dgm:spPr/>
    </dgm:pt>
    <dgm:pt modelId="{9AF21C06-F088-D242-B495-18F15D399F98}" type="pres">
      <dgm:prSet presAssocID="{AE544D03-FA61-394E-9784-D61B1A1EB8CC}" presName="childText" presStyleLbl="conFgAcc1" presStyleIdx="3" presStyleCnt="5">
        <dgm:presLayoutVars>
          <dgm:bulletEnabled val="1"/>
        </dgm:presLayoutVars>
      </dgm:prSet>
      <dgm:spPr/>
    </dgm:pt>
    <dgm:pt modelId="{CA232933-5C3E-B746-AEBE-F136886C8214}" type="pres">
      <dgm:prSet presAssocID="{5B83FBCC-8F87-E644-88F1-C1EAFD380CB4}" presName="spaceBetweenRectangles" presStyleCnt="0"/>
      <dgm:spPr/>
    </dgm:pt>
    <dgm:pt modelId="{4377BBBE-E4F8-9244-8C3F-60BA6849BB9B}" type="pres">
      <dgm:prSet presAssocID="{AA19C907-64C1-D041-BC37-5761947D30D9}" presName="parentLin" presStyleCnt="0"/>
      <dgm:spPr/>
    </dgm:pt>
    <dgm:pt modelId="{B03F9369-76CE-0245-8BB3-910E39F88B8A}" type="pres">
      <dgm:prSet presAssocID="{AA19C907-64C1-D041-BC37-5761947D30D9}" presName="parentLeftMargin" presStyleLbl="node1" presStyleIdx="3" presStyleCnt="5"/>
      <dgm:spPr/>
      <dgm:t>
        <a:bodyPr/>
        <a:lstStyle/>
        <a:p>
          <a:endParaRPr lang="en-US"/>
        </a:p>
      </dgm:t>
    </dgm:pt>
    <dgm:pt modelId="{F3177685-79F2-A942-97E0-5B6E85781C9B}" type="pres">
      <dgm:prSet presAssocID="{AA19C907-64C1-D041-BC37-5761947D30D9}" presName="parentText" presStyleLbl="node1" presStyleIdx="4" presStyleCnt="5">
        <dgm:presLayoutVars>
          <dgm:chMax val="0"/>
          <dgm:bulletEnabled val="1"/>
        </dgm:presLayoutVars>
      </dgm:prSet>
      <dgm:spPr/>
      <dgm:t>
        <a:bodyPr/>
        <a:lstStyle/>
        <a:p>
          <a:endParaRPr lang="en-US"/>
        </a:p>
      </dgm:t>
    </dgm:pt>
    <dgm:pt modelId="{4177C8C1-0BD2-3B4D-A2F9-B1EE88FA1353}" type="pres">
      <dgm:prSet presAssocID="{AA19C907-64C1-D041-BC37-5761947D30D9}" presName="negativeSpace" presStyleCnt="0"/>
      <dgm:spPr/>
    </dgm:pt>
    <dgm:pt modelId="{17F93706-D5F8-2246-95CA-A6C5966833D4}" type="pres">
      <dgm:prSet presAssocID="{AA19C907-64C1-D041-BC37-5761947D30D9}" presName="childText" presStyleLbl="conFgAcc1" presStyleIdx="4" presStyleCnt="5">
        <dgm:presLayoutVars>
          <dgm:bulletEnabled val="1"/>
        </dgm:presLayoutVars>
      </dgm:prSet>
      <dgm:spPr/>
    </dgm:pt>
  </dgm:ptLst>
  <dgm:cxnLst>
    <dgm:cxn modelId="{19E3BF3E-6DE2-614C-8223-AB67FCE271D6}" type="presOf" srcId="{42129D67-02B1-D941-9EE1-C240CDDDE077}" destId="{2CD4ABCB-8180-254B-A222-3F3F58ECCCAD}" srcOrd="1" destOrd="0" presId="urn:microsoft.com/office/officeart/2005/8/layout/list1"/>
    <dgm:cxn modelId="{22795024-D792-3E4D-B659-17864042D50A}" type="presOf" srcId="{96828B9F-8A2E-A94C-AA25-4906C50FDE78}" destId="{580A8928-16A1-804C-ADD5-E1BF7F9C6EA8}" srcOrd="0" destOrd="0" presId="urn:microsoft.com/office/officeart/2005/8/layout/list1"/>
    <dgm:cxn modelId="{299AB171-925F-BC4C-8ECD-9407DA44AC7C}" srcId="{96828B9F-8A2E-A94C-AA25-4906C50FDE78}" destId="{8872FF25-C680-3D4B-9570-9144FC13DFF0}" srcOrd="1" destOrd="0" parTransId="{D947E57F-3581-2743-80B8-A00B5E7A38AA}" sibTransId="{CCADE92A-A8F0-1F44-9423-104D32FB3255}"/>
    <dgm:cxn modelId="{AB27237F-77B0-2043-A8A0-671FB2D66D6C}" srcId="{96828B9F-8A2E-A94C-AA25-4906C50FDE78}" destId="{AA19C907-64C1-D041-BC37-5761947D30D9}" srcOrd="4" destOrd="0" parTransId="{C2D96809-8B6C-AE42-B162-76AF4DD777A4}" sibTransId="{E4CB61F4-62BA-A24B-9F43-1915C50EDEE6}"/>
    <dgm:cxn modelId="{596656E5-A750-F743-85ED-E42711F77E47}" type="presOf" srcId="{AA19C907-64C1-D041-BC37-5761947D30D9}" destId="{B03F9369-76CE-0245-8BB3-910E39F88B8A}" srcOrd="0" destOrd="0" presId="urn:microsoft.com/office/officeart/2005/8/layout/list1"/>
    <dgm:cxn modelId="{19A1547A-7634-414F-9209-EF4F204FF438}" type="presOf" srcId="{AA19C907-64C1-D041-BC37-5761947D30D9}" destId="{F3177685-79F2-A942-97E0-5B6E85781C9B}" srcOrd="1" destOrd="0" presId="urn:microsoft.com/office/officeart/2005/8/layout/list1"/>
    <dgm:cxn modelId="{DFABA71C-137A-0E4A-849A-F9390F1F0248}" type="presOf" srcId="{42129D67-02B1-D941-9EE1-C240CDDDE077}" destId="{3C00DBE1-C27C-2C41-B2FB-BB45FB356177}" srcOrd="0" destOrd="0" presId="urn:microsoft.com/office/officeart/2005/8/layout/list1"/>
    <dgm:cxn modelId="{1BB84E80-EB37-924F-9F4F-B7E2264F9E8E}" srcId="{96828B9F-8A2E-A94C-AA25-4906C50FDE78}" destId="{AE544D03-FA61-394E-9784-D61B1A1EB8CC}" srcOrd="3" destOrd="0" parTransId="{BCA1EC79-6D58-6244-8266-A783A58323D5}" sibTransId="{5B83FBCC-8F87-E644-88F1-C1EAFD380CB4}"/>
    <dgm:cxn modelId="{7E4B990B-AB19-5F48-9C0A-CC59A5EBD0DA}" type="presOf" srcId="{4FD1EC82-AF85-4C40-B929-4BEB10B16065}" destId="{98E6CC8B-B5AB-E441-A3FE-E1CF2B9AD212}" srcOrd="1" destOrd="0" presId="urn:microsoft.com/office/officeart/2005/8/layout/list1"/>
    <dgm:cxn modelId="{785FF519-C366-0E4B-BB1E-28984B0D79D5}" srcId="{96828B9F-8A2E-A94C-AA25-4906C50FDE78}" destId="{42129D67-02B1-D941-9EE1-C240CDDDE077}" srcOrd="2" destOrd="0" parTransId="{BD8D5040-05E1-864B-BC70-D17CFA9FDDE8}" sibTransId="{5B44D28A-57A9-7D47-8F3D-18171806A318}"/>
    <dgm:cxn modelId="{17556624-3BBB-3C49-ADFE-7514F2D59A01}" type="presOf" srcId="{4FD1EC82-AF85-4C40-B929-4BEB10B16065}" destId="{AE675C90-6E5E-FA4F-B36B-216123FDC3A5}" srcOrd="0" destOrd="0" presId="urn:microsoft.com/office/officeart/2005/8/layout/list1"/>
    <dgm:cxn modelId="{1288314A-F68C-7A47-B977-42E7D256B3AC}" type="presOf" srcId="{8872FF25-C680-3D4B-9570-9144FC13DFF0}" destId="{79B0B9EE-A6B8-AD4C-AB35-989F4AD5D42A}" srcOrd="1" destOrd="0" presId="urn:microsoft.com/office/officeart/2005/8/layout/list1"/>
    <dgm:cxn modelId="{C659BCDD-69F6-BD41-87D0-44F4342C6014}" srcId="{96828B9F-8A2E-A94C-AA25-4906C50FDE78}" destId="{4FD1EC82-AF85-4C40-B929-4BEB10B16065}" srcOrd="0" destOrd="0" parTransId="{252BC202-D3D6-ED4B-91BC-F38540820A04}" sibTransId="{77E0662B-BA7D-5441-939F-47433B18A514}"/>
    <dgm:cxn modelId="{7AF472B4-3079-FB4E-8A02-B9013A212358}" type="presOf" srcId="{AE544D03-FA61-394E-9784-D61B1A1EB8CC}" destId="{AF207F6C-BB88-3948-9FB8-D8BCDC595940}" srcOrd="0" destOrd="0" presId="urn:microsoft.com/office/officeart/2005/8/layout/list1"/>
    <dgm:cxn modelId="{58096E6F-020A-FA4D-A2B0-A7CA55BA8D43}" type="presOf" srcId="{8872FF25-C680-3D4B-9570-9144FC13DFF0}" destId="{ED7F2B45-462B-364E-8E24-D04A32AC5DC2}" srcOrd="0" destOrd="0" presId="urn:microsoft.com/office/officeart/2005/8/layout/list1"/>
    <dgm:cxn modelId="{1C2D15AB-C9F2-964E-8761-E38B53682CFD}" type="presOf" srcId="{AE544D03-FA61-394E-9784-D61B1A1EB8CC}" destId="{B05169AD-118D-3544-B21F-98459112D4CE}" srcOrd="1" destOrd="0" presId="urn:microsoft.com/office/officeart/2005/8/layout/list1"/>
    <dgm:cxn modelId="{E497AC42-7B4D-F849-830E-AF8FBB251A8C}" type="presParOf" srcId="{580A8928-16A1-804C-ADD5-E1BF7F9C6EA8}" destId="{63DED4DB-6DA2-3E45-B4CE-299AA4C376D3}" srcOrd="0" destOrd="0" presId="urn:microsoft.com/office/officeart/2005/8/layout/list1"/>
    <dgm:cxn modelId="{DDCA7A5E-94F1-EB41-83BB-D79D389806C5}" type="presParOf" srcId="{63DED4DB-6DA2-3E45-B4CE-299AA4C376D3}" destId="{AE675C90-6E5E-FA4F-B36B-216123FDC3A5}" srcOrd="0" destOrd="0" presId="urn:microsoft.com/office/officeart/2005/8/layout/list1"/>
    <dgm:cxn modelId="{AF74F37E-2FAA-2340-A615-38DF5D494E9D}" type="presParOf" srcId="{63DED4DB-6DA2-3E45-B4CE-299AA4C376D3}" destId="{98E6CC8B-B5AB-E441-A3FE-E1CF2B9AD212}" srcOrd="1" destOrd="0" presId="urn:microsoft.com/office/officeart/2005/8/layout/list1"/>
    <dgm:cxn modelId="{095225E6-F33D-754C-9C55-3A39B0D71873}" type="presParOf" srcId="{580A8928-16A1-804C-ADD5-E1BF7F9C6EA8}" destId="{37CCE1C1-D7B1-C542-BA70-1752BD7FF46E}" srcOrd="1" destOrd="0" presId="urn:microsoft.com/office/officeart/2005/8/layout/list1"/>
    <dgm:cxn modelId="{0693DC28-06D5-E542-9458-51A0833867C5}" type="presParOf" srcId="{580A8928-16A1-804C-ADD5-E1BF7F9C6EA8}" destId="{3C27709A-CE39-9841-9792-0E4E80447567}" srcOrd="2" destOrd="0" presId="urn:microsoft.com/office/officeart/2005/8/layout/list1"/>
    <dgm:cxn modelId="{32E04799-593B-1E49-806F-840B7B3AC425}" type="presParOf" srcId="{580A8928-16A1-804C-ADD5-E1BF7F9C6EA8}" destId="{6BE7A6F6-2EFF-0E4C-8F6A-21722F5DF5EF}" srcOrd="3" destOrd="0" presId="urn:microsoft.com/office/officeart/2005/8/layout/list1"/>
    <dgm:cxn modelId="{9B3D1CB6-1C8B-6940-B7A6-AEF882EDDAE3}" type="presParOf" srcId="{580A8928-16A1-804C-ADD5-E1BF7F9C6EA8}" destId="{D93C09E0-CBBE-D74D-B1DF-7F5568895FE6}" srcOrd="4" destOrd="0" presId="urn:microsoft.com/office/officeart/2005/8/layout/list1"/>
    <dgm:cxn modelId="{7B4C6400-23C1-AA4B-8C22-FB2EE56B1799}" type="presParOf" srcId="{D93C09E0-CBBE-D74D-B1DF-7F5568895FE6}" destId="{ED7F2B45-462B-364E-8E24-D04A32AC5DC2}" srcOrd="0" destOrd="0" presId="urn:microsoft.com/office/officeart/2005/8/layout/list1"/>
    <dgm:cxn modelId="{A9E148E0-1202-AD43-BE76-3CE5BCD0EAD9}" type="presParOf" srcId="{D93C09E0-CBBE-D74D-B1DF-7F5568895FE6}" destId="{79B0B9EE-A6B8-AD4C-AB35-989F4AD5D42A}" srcOrd="1" destOrd="0" presId="urn:microsoft.com/office/officeart/2005/8/layout/list1"/>
    <dgm:cxn modelId="{A94B1C2A-0D3B-8242-9058-21FB331B5FED}" type="presParOf" srcId="{580A8928-16A1-804C-ADD5-E1BF7F9C6EA8}" destId="{D77116C2-23BB-544E-A89A-1CB4E8449D0C}" srcOrd="5" destOrd="0" presId="urn:microsoft.com/office/officeart/2005/8/layout/list1"/>
    <dgm:cxn modelId="{2D38CB4F-E52C-114E-A24E-295190C47F1A}" type="presParOf" srcId="{580A8928-16A1-804C-ADD5-E1BF7F9C6EA8}" destId="{01588A7A-8D3E-D048-8986-A967874D9A6C}" srcOrd="6" destOrd="0" presId="urn:microsoft.com/office/officeart/2005/8/layout/list1"/>
    <dgm:cxn modelId="{08ECD9D1-27CF-674F-B454-8A39365F9E4E}" type="presParOf" srcId="{580A8928-16A1-804C-ADD5-E1BF7F9C6EA8}" destId="{812AD989-5090-344B-BBAE-F795B6E82758}" srcOrd="7" destOrd="0" presId="urn:microsoft.com/office/officeart/2005/8/layout/list1"/>
    <dgm:cxn modelId="{8EBB0DB2-C324-484B-90F6-62125891DEDA}" type="presParOf" srcId="{580A8928-16A1-804C-ADD5-E1BF7F9C6EA8}" destId="{54D553CA-F29D-8B44-BDE0-EC876D5AC045}" srcOrd="8" destOrd="0" presId="urn:microsoft.com/office/officeart/2005/8/layout/list1"/>
    <dgm:cxn modelId="{E57D6B2F-9E17-6043-8711-98346419D9A7}" type="presParOf" srcId="{54D553CA-F29D-8B44-BDE0-EC876D5AC045}" destId="{3C00DBE1-C27C-2C41-B2FB-BB45FB356177}" srcOrd="0" destOrd="0" presId="urn:microsoft.com/office/officeart/2005/8/layout/list1"/>
    <dgm:cxn modelId="{5B6E7362-3C5C-B941-984A-5A7E3A99072D}" type="presParOf" srcId="{54D553CA-F29D-8B44-BDE0-EC876D5AC045}" destId="{2CD4ABCB-8180-254B-A222-3F3F58ECCCAD}" srcOrd="1" destOrd="0" presId="urn:microsoft.com/office/officeart/2005/8/layout/list1"/>
    <dgm:cxn modelId="{692D82EA-ECF5-B746-9F67-25118AAB8274}" type="presParOf" srcId="{580A8928-16A1-804C-ADD5-E1BF7F9C6EA8}" destId="{0B4B8915-4E46-F24A-BC3E-EDD31093F3D6}" srcOrd="9" destOrd="0" presId="urn:microsoft.com/office/officeart/2005/8/layout/list1"/>
    <dgm:cxn modelId="{AEBD0DEF-4C52-DD4F-9C01-320FA72D1669}" type="presParOf" srcId="{580A8928-16A1-804C-ADD5-E1BF7F9C6EA8}" destId="{57D4CCBD-261C-644E-98C8-7A5C0412423E}" srcOrd="10" destOrd="0" presId="urn:microsoft.com/office/officeart/2005/8/layout/list1"/>
    <dgm:cxn modelId="{1915C199-0B85-6D41-8458-E7B8A290F0EC}" type="presParOf" srcId="{580A8928-16A1-804C-ADD5-E1BF7F9C6EA8}" destId="{E9634E82-F1DC-8545-9749-95916B449511}" srcOrd="11" destOrd="0" presId="urn:microsoft.com/office/officeart/2005/8/layout/list1"/>
    <dgm:cxn modelId="{A2CE3D41-0846-C745-BFE9-A2F653AF1328}" type="presParOf" srcId="{580A8928-16A1-804C-ADD5-E1BF7F9C6EA8}" destId="{506A79C4-C1C2-F149-BC13-9DDFE4F6FB67}" srcOrd="12" destOrd="0" presId="urn:microsoft.com/office/officeart/2005/8/layout/list1"/>
    <dgm:cxn modelId="{503D25C2-B4A4-E04F-9DF3-5A75B733F8C9}" type="presParOf" srcId="{506A79C4-C1C2-F149-BC13-9DDFE4F6FB67}" destId="{AF207F6C-BB88-3948-9FB8-D8BCDC595940}" srcOrd="0" destOrd="0" presId="urn:microsoft.com/office/officeart/2005/8/layout/list1"/>
    <dgm:cxn modelId="{65AA8C77-42E3-CF4D-A6DF-3878FBE11C9B}" type="presParOf" srcId="{506A79C4-C1C2-F149-BC13-9DDFE4F6FB67}" destId="{B05169AD-118D-3544-B21F-98459112D4CE}" srcOrd="1" destOrd="0" presId="urn:microsoft.com/office/officeart/2005/8/layout/list1"/>
    <dgm:cxn modelId="{344958AA-7D36-3B43-8626-B7445F6F6DD4}" type="presParOf" srcId="{580A8928-16A1-804C-ADD5-E1BF7F9C6EA8}" destId="{196169E6-43F4-8A40-AF08-1BFED0FADF66}" srcOrd="13" destOrd="0" presId="urn:microsoft.com/office/officeart/2005/8/layout/list1"/>
    <dgm:cxn modelId="{A8749851-82CA-834C-B19A-29E4EFF9C3A4}" type="presParOf" srcId="{580A8928-16A1-804C-ADD5-E1BF7F9C6EA8}" destId="{9AF21C06-F088-D242-B495-18F15D399F98}" srcOrd="14" destOrd="0" presId="urn:microsoft.com/office/officeart/2005/8/layout/list1"/>
    <dgm:cxn modelId="{274E218A-F6CA-1744-92BA-AF2C224EF0E4}" type="presParOf" srcId="{580A8928-16A1-804C-ADD5-E1BF7F9C6EA8}" destId="{CA232933-5C3E-B746-AEBE-F136886C8214}" srcOrd="15" destOrd="0" presId="urn:microsoft.com/office/officeart/2005/8/layout/list1"/>
    <dgm:cxn modelId="{98308778-A28F-BA48-AF51-1B3A6EECA158}" type="presParOf" srcId="{580A8928-16A1-804C-ADD5-E1BF7F9C6EA8}" destId="{4377BBBE-E4F8-9244-8C3F-60BA6849BB9B}" srcOrd="16" destOrd="0" presId="urn:microsoft.com/office/officeart/2005/8/layout/list1"/>
    <dgm:cxn modelId="{8817E10B-3CDD-3D44-9665-3CAE056888C8}" type="presParOf" srcId="{4377BBBE-E4F8-9244-8C3F-60BA6849BB9B}" destId="{B03F9369-76CE-0245-8BB3-910E39F88B8A}" srcOrd="0" destOrd="0" presId="urn:microsoft.com/office/officeart/2005/8/layout/list1"/>
    <dgm:cxn modelId="{07EF826F-4C2D-E148-9088-770AFCCB51EC}" type="presParOf" srcId="{4377BBBE-E4F8-9244-8C3F-60BA6849BB9B}" destId="{F3177685-79F2-A942-97E0-5B6E85781C9B}" srcOrd="1" destOrd="0" presId="urn:microsoft.com/office/officeart/2005/8/layout/list1"/>
    <dgm:cxn modelId="{ED0FBA0E-66E5-E843-B848-66B277481954}" type="presParOf" srcId="{580A8928-16A1-804C-ADD5-E1BF7F9C6EA8}" destId="{4177C8C1-0BD2-3B4D-A2F9-B1EE88FA1353}" srcOrd="17" destOrd="0" presId="urn:microsoft.com/office/officeart/2005/8/layout/list1"/>
    <dgm:cxn modelId="{8E83B0FE-97CC-9843-829F-60B4160CE444}" type="presParOf" srcId="{580A8928-16A1-804C-ADD5-E1BF7F9C6EA8}" destId="{17F93706-D5F8-2246-95CA-A6C5966833D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B7A616-763A-F249-A0C4-B9F96F0FE4D7}"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B0015101-4892-7A43-A77D-361DDAB7C1D3}">
      <dgm:prSet phldrT="[Text]" custT="1"/>
      <dgm:spPr/>
      <dgm:t>
        <a:bodyPr/>
        <a:lstStyle/>
        <a:p>
          <a:r>
            <a:rPr lang="en-US" sz="1400" b="0" i="0" dirty="0" smtClean="0"/>
            <a:t>Apple and Samsung are capturing users from mainly Nokia and Other</a:t>
          </a:r>
          <a:endParaRPr lang="en-US" sz="1400" dirty="0"/>
        </a:p>
      </dgm:t>
    </dgm:pt>
    <dgm:pt modelId="{7D0D46F5-3207-D24F-96FB-7C71CED42E7F}" type="parTrans" cxnId="{E4393B4E-35A9-7C42-835C-5134545982E9}">
      <dgm:prSet/>
      <dgm:spPr/>
      <dgm:t>
        <a:bodyPr/>
        <a:lstStyle/>
        <a:p>
          <a:endParaRPr lang="en-US"/>
        </a:p>
      </dgm:t>
    </dgm:pt>
    <dgm:pt modelId="{B753CED3-F604-7143-9874-8BB0F7BEA5B1}" type="sibTrans" cxnId="{E4393B4E-35A9-7C42-835C-5134545982E9}">
      <dgm:prSet/>
      <dgm:spPr/>
      <dgm:t>
        <a:bodyPr/>
        <a:lstStyle/>
        <a:p>
          <a:endParaRPr lang="en-US"/>
        </a:p>
      </dgm:t>
    </dgm:pt>
    <dgm:pt modelId="{508E1313-6299-7241-8B28-0CF2FD8C5683}">
      <dgm:prSet phldrT="[Text]" custT="1"/>
      <dgm:spPr/>
      <dgm:t>
        <a:bodyPr/>
        <a:lstStyle/>
        <a:p>
          <a:r>
            <a:rPr lang="en-US" sz="1400" b="0" i="0" dirty="0" smtClean="0"/>
            <a:t>Apple is losing few users, except to Samsung; even so, the number gained is twice the number lost</a:t>
          </a:r>
          <a:endParaRPr lang="en-US" sz="1400" dirty="0"/>
        </a:p>
      </dgm:t>
    </dgm:pt>
    <dgm:pt modelId="{E3ACDEE7-DAB7-694F-9159-BA82F9229970}" type="parTrans" cxnId="{664B392A-B236-E843-8376-D111F5F1C7A3}">
      <dgm:prSet/>
      <dgm:spPr/>
      <dgm:t>
        <a:bodyPr/>
        <a:lstStyle/>
        <a:p>
          <a:endParaRPr lang="en-US"/>
        </a:p>
      </dgm:t>
    </dgm:pt>
    <dgm:pt modelId="{7A098DA1-3E18-5141-8615-63B1DFFDB9BE}" type="sibTrans" cxnId="{664B392A-B236-E843-8376-D111F5F1C7A3}">
      <dgm:prSet/>
      <dgm:spPr/>
      <dgm:t>
        <a:bodyPr/>
        <a:lstStyle/>
        <a:p>
          <a:endParaRPr lang="en-US"/>
        </a:p>
      </dgm:t>
    </dgm:pt>
    <dgm:pt modelId="{A8FB81C7-863E-F04B-A870-E49B9E4A0CF9}">
      <dgm:prSet phldrT="[Text]" custT="1"/>
      <dgm:spPr/>
      <dgm:t>
        <a:bodyPr/>
        <a:lstStyle/>
        <a:p>
          <a:r>
            <a:rPr lang="en-US" sz="1400" b="0" i="0" dirty="0" smtClean="0"/>
            <a:t>HTC is acquiring users from Nokia and LG, yet losing users to Samsung and Huawei</a:t>
          </a:r>
          <a:endParaRPr lang="en-US" sz="1400" dirty="0"/>
        </a:p>
      </dgm:t>
    </dgm:pt>
    <dgm:pt modelId="{9F28035B-0375-F844-9E53-F79B300D05FC}" type="parTrans" cxnId="{0F41E24E-9C47-3448-854C-CC123B88A7A8}">
      <dgm:prSet/>
      <dgm:spPr/>
      <dgm:t>
        <a:bodyPr/>
        <a:lstStyle/>
        <a:p>
          <a:endParaRPr lang="en-US"/>
        </a:p>
      </dgm:t>
    </dgm:pt>
    <dgm:pt modelId="{77CD94F2-33E1-9845-ADC5-F7DAD9E4D291}" type="sibTrans" cxnId="{0F41E24E-9C47-3448-854C-CC123B88A7A8}">
      <dgm:prSet/>
      <dgm:spPr/>
      <dgm:t>
        <a:bodyPr/>
        <a:lstStyle/>
        <a:p>
          <a:endParaRPr lang="en-US"/>
        </a:p>
      </dgm:t>
    </dgm:pt>
    <dgm:pt modelId="{34C4EC3B-03BA-034D-9384-B813DCB9668F}">
      <dgm:prSet custT="1"/>
      <dgm:spPr/>
      <dgm:t>
        <a:bodyPr/>
        <a:lstStyle/>
        <a:p>
          <a:r>
            <a:rPr lang="en-US" sz="1400" b="0" i="0" dirty="0" smtClean="0"/>
            <a:t>Nokia is still acquiring more users from Other than it loses</a:t>
          </a:r>
          <a:endParaRPr lang="en-US" sz="1400" dirty="0"/>
        </a:p>
      </dgm:t>
    </dgm:pt>
    <dgm:pt modelId="{896F6662-89CE-7A47-9171-818C15E6A5C3}" type="parTrans" cxnId="{AA6ED82D-595B-D145-B2EB-2921F1F5167D}">
      <dgm:prSet/>
      <dgm:spPr/>
      <dgm:t>
        <a:bodyPr/>
        <a:lstStyle/>
        <a:p>
          <a:endParaRPr lang="en-US"/>
        </a:p>
      </dgm:t>
    </dgm:pt>
    <dgm:pt modelId="{9B9E5C83-12F1-104B-AF96-C835790E273E}" type="sibTrans" cxnId="{AA6ED82D-595B-D145-B2EB-2921F1F5167D}">
      <dgm:prSet/>
      <dgm:spPr/>
      <dgm:t>
        <a:bodyPr/>
        <a:lstStyle/>
        <a:p>
          <a:endParaRPr lang="en-US"/>
        </a:p>
      </dgm:t>
    </dgm:pt>
    <dgm:pt modelId="{2A059E7A-5C91-264E-BDD1-CD0D8A53981D}">
      <dgm:prSet custT="1"/>
      <dgm:spPr/>
      <dgm:t>
        <a:bodyPr/>
        <a:lstStyle/>
        <a:p>
          <a:r>
            <a:rPr lang="en-US" sz="1400" b="0" i="0" dirty="0" smtClean="0"/>
            <a:t>Huawei stands out as a new brand that is gaining small numbers of users from all brands, particularly Samsung. </a:t>
          </a:r>
          <a:endParaRPr lang="en-US" sz="1400" dirty="0"/>
        </a:p>
      </dgm:t>
    </dgm:pt>
    <dgm:pt modelId="{96DC7A2B-08A2-D940-8533-37DAB314E3F7}" type="parTrans" cxnId="{905EFA92-0439-F648-8A7B-CA0616DECC6F}">
      <dgm:prSet/>
      <dgm:spPr/>
      <dgm:t>
        <a:bodyPr/>
        <a:lstStyle/>
        <a:p>
          <a:endParaRPr lang="en-US"/>
        </a:p>
      </dgm:t>
    </dgm:pt>
    <dgm:pt modelId="{2672FFE3-876F-5648-86CC-C7DC02D3DD53}" type="sibTrans" cxnId="{905EFA92-0439-F648-8A7B-CA0616DECC6F}">
      <dgm:prSet/>
      <dgm:spPr/>
      <dgm:t>
        <a:bodyPr/>
        <a:lstStyle/>
        <a:p>
          <a:endParaRPr lang="en-US"/>
        </a:p>
      </dgm:t>
    </dgm:pt>
    <dgm:pt modelId="{6B670BB9-A794-DC43-8537-61468FC29F42}" type="pres">
      <dgm:prSet presAssocID="{C9B7A616-763A-F249-A0C4-B9F96F0FE4D7}" presName="linear" presStyleCnt="0">
        <dgm:presLayoutVars>
          <dgm:dir/>
          <dgm:animLvl val="lvl"/>
          <dgm:resizeHandles val="exact"/>
        </dgm:presLayoutVars>
      </dgm:prSet>
      <dgm:spPr/>
      <dgm:t>
        <a:bodyPr/>
        <a:lstStyle/>
        <a:p>
          <a:endParaRPr lang="en-US"/>
        </a:p>
      </dgm:t>
    </dgm:pt>
    <dgm:pt modelId="{85C002A3-07C4-404C-9C5B-42D249CC9A59}" type="pres">
      <dgm:prSet presAssocID="{B0015101-4892-7A43-A77D-361DDAB7C1D3}" presName="parentLin" presStyleCnt="0"/>
      <dgm:spPr/>
    </dgm:pt>
    <dgm:pt modelId="{8DBF90D2-4561-EA42-87BC-B4E0B3012E65}" type="pres">
      <dgm:prSet presAssocID="{B0015101-4892-7A43-A77D-361DDAB7C1D3}" presName="parentLeftMargin" presStyleLbl="node1" presStyleIdx="0" presStyleCnt="5"/>
      <dgm:spPr/>
      <dgm:t>
        <a:bodyPr/>
        <a:lstStyle/>
        <a:p>
          <a:endParaRPr lang="en-US"/>
        </a:p>
      </dgm:t>
    </dgm:pt>
    <dgm:pt modelId="{7F664D56-CBC6-D643-8534-ADA034B91221}" type="pres">
      <dgm:prSet presAssocID="{B0015101-4892-7A43-A77D-361DDAB7C1D3}" presName="parentText" presStyleLbl="node1" presStyleIdx="0" presStyleCnt="5">
        <dgm:presLayoutVars>
          <dgm:chMax val="0"/>
          <dgm:bulletEnabled val="1"/>
        </dgm:presLayoutVars>
      </dgm:prSet>
      <dgm:spPr/>
      <dgm:t>
        <a:bodyPr/>
        <a:lstStyle/>
        <a:p>
          <a:endParaRPr lang="en-US"/>
        </a:p>
      </dgm:t>
    </dgm:pt>
    <dgm:pt modelId="{A74873E9-7F77-F841-A36C-ECEBC496AA92}" type="pres">
      <dgm:prSet presAssocID="{B0015101-4892-7A43-A77D-361DDAB7C1D3}" presName="negativeSpace" presStyleCnt="0"/>
      <dgm:spPr/>
    </dgm:pt>
    <dgm:pt modelId="{2B96169A-EA9F-0641-9B5E-D0D327AD5B68}" type="pres">
      <dgm:prSet presAssocID="{B0015101-4892-7A43-A77D-361DDAB7C1D3}" presName="childText" presStyleLbl="conFgAcc1" presStyleIdx="0" presStyleCnt="5" custAng="0">
        <dgm:presLayoutVars>
          <dgm:bulletEnabled val="1"/>
        </dgm:presLayoutVars>
      </dgm:prSet>
      <dgm:spPr/>
    </dgm:pt>
    <dgm:pt modelId="{1B7DB38A-82F7-D74F-9BA3-BDF9624F3688}" type="pres">
      <dgm:prSet presAssocID="{B753CED3-F604-7143-9874-8BB0F7BEA5B1}" presName="spaceBetweenRectangles" presStyleCnt="0"/>
      <dgm:spPr/>
    </dgm:pt>
    <dgm:pt modelId="{621900A6-3B12-E644-85A1-FC86C874D98E}" type="pres">
      <dgm:prSet presAssocID="{508E1313-6299-7241-8B28-0CF2FD8C5683}" presName="parentLin" presStyleCnt="0"/>
      <dgm:spPr/>
    </dgm:pt>
    <dgm:pt modelId="{C8C1CA9C-0FB1-8A40-90B1-C500AF60B607}" type="pres">
      <dgm:prSet presAssocID="{508E1313-6299-7241-8B28-0CF2FD8C5683}" presName="parentLeftMargin" presStyleLbl="node1" presStyleIdx="0" presStyleCnt="5"/>
      <dgm:spPr/>
      <dgm:t>
        <a:bodyPr/>
        <a:lstStyle/>
        <a:p>
          <a:endParaRPr lang="en-US"/>
        </a:p>
      </dgm:t>
    </dgm:pt>
    <dgm:pt modelId="{31D1C78D-B4C1-CB4E-9DCD-719E606DC3DA}" type="pres">
      <dgm:prSet presAssocID="{508E1313-6299-7241-8B28-0CF2FD8C5683}" presName="parentText" presStyleLbl="node1" presStyleIdx="1" presStyleCnt="5">
        <dgm:presLayoutVars>
          <dgm:chMax val="0"/>
          <dgm:bulletEnabled val="1"/>
        </dgm:presLayoutVars>
      </dgm:prSet>
      <dgm:spPr/>
      <dgm:t>
        <a:bodyPr/>
        <a:lstStyle/>
        <a:p>
          <a:endParaRPr lang="en-US"/>
        </a:p>
      </dgm:t>
    </dgm:pt>
    <dgm:pt modelId="{23E8B083-DEB9-3F49-ABDE-F29FB693C68F}" type="pres">
      <dgm:prSet presAssocID="{508E1313-6299-7241-8B28-0CF2FD8C5683}" presName="negativeSpace" presStyleCnt="0"/>
      <dgm:spPr/>
    </dgm:pt>
    <dgm:pt modelId="{347669FA-9E2F-1E48-8B06-6E4A48AF811E}" type="pres">
      <dgm:prSet presAssocID="{508E1313-6299-7241-8B28-0CF2FD8C5683}" presName="childText" presStyleLbl="conFgAcc1" presStyleIdx="1" presStyleCnt="5">
        <dgm:presLayoutVars>
          <dgm:bulletEnabled val="1"/>
        </dgm:presLayoutVars>
      </dgm:prSet>
      <dgm:spPr/>
    </dgm:pt>
    <dgm:pt modelId="{F69D73CE-FFEC-6F48-9A58-F824F9C377F4}" type="pres">
      <dgm:prSet presAssocID="{7A098DA1-3E18-5141-8615-63B1DFFDB9BE}" presName="spaceBetweenRectangles" presStyleCnt="0"/>
      <dgm:spPr/>
    </dgm:pt>
    <dgm:pt modelId="{E7EF3048-6104-374E-804E-6C729B3E649B}" type="pres">
      <dgm:prSet presAssocID="{A8FB81C7-863E-F04B-A870-E49B9E4A0CF9}" presName="parentLin" presStyleCnt="0"/>
      <dgm:spPr/>
    </dgm:pt>
    <dgm:pt modelId="{257E6640-1BC5-4F4F-96BA-ADE7C341E155}" type="pres">
      <dgm:prSet presAssocID="{A8FB81C7-863E-F04B-A870-E49B9E4A0CF9}" presName="parentLeftMargin" presStyleLbl="node1" presStyleIdx="1" presStyleCnt="5"/>
      <dgm:spPr/>
      <dgm:t>
        <a:bodyPr/>
        <a:lstStyle/>
        <a:p>
          <a:endParaRPr lang="en-US"/>
        </a:p>
      </dgm:t>
    </dgm:pt>
    <dgm:pt modelId="{000BD425-2072-5E4F-97FC-38D5AC6A5C58}" type="pres">
      <dgm:prSet presAssocID="{A8FB81C7-863E-F04B-A870-E49B9E4A0CF9}" presName="parentText" presStyleLbl="node1" presStyleIdx="2" presStyleCnt="5">
        <dgm:presLayoutVars>
          <dgm:chMax val="0"/>
          <dgm:bulletEnabled val="1"/>
        </dgm:presLayoutVars>
      </dgm:prSet>
      <dgm:spPr/>
      <dgm:t>
        <a:bodyPr/>
        <a:lstStyle/>
        <a:p>
          <a:endParaRPr lang="en-US"/>
        </a:p>
      </dgm:t>
    </dgm:pt>
    <dgm:pt modelId="{57A483EE-3625-AE48-8680-2C24D29C9B93}" type="pres">
      <dgm:prSet presAssocID="{A8FB81C7-863E-F04B-A870-E49B9E4A0CF9}" presName="negativeSpace" presStyleCnt="0"/>
      <dgm:spPr/>
    </dgm:pt>
    <dgm:pt modelId="{04404BAA-3BBA-6642-A822-D0567C90E338}" type="pres">
      <dgm:prSet presAssocID="{A8FB81C7-863E-F04B-A870-E49B9E4A0CF9}" presName="childText" presStyleLbl="conFgAcc1" presStyleIdx="2" presStyleCnt="5">
        <dgm:presLayoutVars>
          <dgm:bulletEnabled val="1"/>
        </dgm:presLayoutVars>
      </dgm:prSet>
      <dgm:spPr/>
    </dgm:pt>
    <dgm:pt modelId="{055ED3A7-911F-B848-AE63-BBBAE51A99DC}" type="pres">
      <dgm:prSet presAssocID="{77CD94F2-33E1-9845-ADC5-F7DAD9E4D291}" presName="spaceBetweenRectangles" presStyleCnt="0"/>
      <dgm:spPr/>
    </dgm:pt>
    <dgm:pt modelId="{AA72B671-8533-9D43-B8AB-D71427A08B56}" type="pres">
      <dgm:prSet presAssocID="{34C4EC3B-03BA-034D-9384-B813DCB9668F}" presName="parentLin" presStyleCnt="0"/>
      <dgm:spPr/>
    </dgm:pt>
    <dgm:pt modelId="{E98B74FF-101C-4F43-9005-DA5DA4B6CDB8}" type="pres">
      <dgm:prSet presAssocID="{34C4EC3B-03BA-034D-9384-B813DCB9668F}" presName="parentLeftMargin" presStyleLbl="node1" presStyleIdx="2" presStyleCnt="5"/>
      <dgm:spPr/>
      <dgm:t>
        <a:bodyPr/>
        <a:lstStyle/>
        <a:p>
          <a:endParaRPr lang="en-US"/>
        </a:p>
      </dgm:t>
    </dgm:pt>
    <dgm:pt modelId="{8053BE94-946A-B142-9AEB-4D4645712E65}" type="pres">
      <dgm:prSet presAssocID="{34C4EC3B-03BA-034D-9384-B813DCB9668F}" presName="parentText" presStyleLbl="node1" presStyleIdx="3" presStyleCnt="5">
        <dgm:presLayoutVars>
          <dgm:chMax val="0"/>
          <dgm:bulletEnabled val="1"/>
        </dgm:presLayoutVars>
      </dgm:prSet>
      <dgm:spPr/>
      <dgm:t>
        <a:bodyPr/>
        <a:lstStyle/>
        <a:p>
          <a:endParaRPr lang="en-US"/>
        </a:p>
      </dgm:t>
    </dgm:pt>
    <dgm:pt modelId="{2F712C4A-1A45-3C44-9F93-F2ED8A31B1C3}" type="pres">
      <dgm:prSet presAssocID="{34C4EC3B-03BA-034D-9384-B813DCB9668F}" presName="negativeSpace" presStyleCnt="0"/>
      <dgm:spPr/>
    </dgm:pt>
    <dgm:pt modelId="{D536B1D4-8D73-4B4C-8EB9-9D487205C40C}" type="pres">
      <dgm:prSet presAssocID="{34C4EC3B-03BA-034D-9384-B813DCB9668F}" presName="childText" presStyleLbl="conFgAcc1" presStyleIdx="3" presStyleCnt="5">
        <dgm:presLayoutVars>
          <dgm:bulletEnabled val="1"/>
        </dgm:presLayoutVars>
      </dgm:prSet>
      <dgm:spPr/>
    </dgm:pt>
    <dgm:pt modelId="{05C45CE9-62ED-7241-9CA9-50BE549DE04F}" type="pres">
      <dgm:prSet presAssocID="{9B9E5C83-12F1-104B-AF96-C835790E273E}" presName="spaceBetweenRectangles" presStyleCnt="0"/>
      <dgm:spPr/>
    </dgm:pt>
    <dgm:pt modelId="{5A89FB83-3269-1645-AE75-08E9958010F7}" type="pres">
      <dgm:prSet presAssocID="{2A059E7A-5C91-264E-BDD1-CD0D8A53981D}" presName="parentLin" presStyleCnt="0"/>
      <dgm:spPr/>
    </dgm:pt>
    <dgm:pt modelId="{F61C193D-6479-3F41-86E6-2C51E54E331B}" type="pres">
      <dgm:prSet presAssocID="{2A059E7A-5C91-264E-BDD1-CD0D8A53981D}" presName="parentLeftMargin" presStyleLbl="node1" presStyleIdx="3" presStyleCnt="5"/>
      <dgm:spPr/>
      <dgm:t>
        <a:bodyPr/>
        <a:lstStyle/>
        <a:p>
          <a:endParaRPr lang="en-US"/>
        </a:p>
      </dgm:t>
    </dgm:pt>
    <dgm:pt modelId="{750E3F57-B7D6-C34E-99CB-DF1E11E36781}" type="pres">
      <dgm:prSet presAssocID="{2A059E7A-5C91-264E-BDD1-CD0D8A53981D}" presName="parentText" presStyleLbl="node1" presStyleIdx="4" presStyleCnt="5">
        <dgm:presLayoutVars>
          <dgm:chMax val="0"/>
          <dgm:bulletEnabled val="1"/>
        </dgm:presLayoutVars>
      </dgm:prSet>
      <dgm:spPr/>
      <dgm:t>
        <a:bodyPr/>
        <a:lstStyle/>
        <a:p>
          <a:endParaRPr lang="en-US"/>
        </a:p>
      </dgm:t>
    </dgm:pt>
    <dgm:pt modelId="{A8AF25BA-B521-1749-8797-C440F637B4DD}" type="pres">
      <dgm:prSet presAssocID="{2A059E7A-5C91-264E-BDD1-CD0D8A53981D}" presName="negativeSpace" presStyleCnt="0"/>
      <dgm:spPr/>
    </dgm:pt>
    <dgm:pt modelId="{8820A681-FF26-5640-9ABA-D0F6320D9CB4}" type="pres">
      <dgm:prSet presAssocID="{2A059E7A-5C91-264E-BDD1-CD0D8A53981D}" presName="childText" presStyleLbl="conFgAcc1" presStyleIdx="4" presStyleCnt="5">
        <dgm:presLayoutVars>
          <dgm:bulletEnabled val="1"/>
        </dgm:presLayoutVars>
      </dgm:prSet>
      <dgm:spPr/>
    </dgm:pt>
  </dgm:ptLst>
  <dgm:cxnLst>
    <dgm:cxn modelId="{7B915BF6-9177-5F46-B8B5-A6D94A9A6562}" type="presOf" srcId="{34C4EC3B-03BA-034D-9384-B813DCB9668F}" destId="{8053BE94-946A-B142-9AEB-4D4645712E65}" srcOrd="1" destOrd="0" presId="urn:microsoft.com/office/officeart/2005/8/layout/list1"/>
    <dgm:cxn modelId="{773C21E7-CDD5-A042-A246-88CBD3154BE3}" type="presOf" srcId="{B0015101-4892-7A43-A77D-361DDAB7C1D3}" destId="{7F664D56-CBC6-D643-8534-ADA034B91221}" srcOrd="1" destOrd="0" presId="urn:microsoft.com/office/officeart/2005/8/layout/list1"/>
    <dgm:cxn modelId="{664B392A-B236-E843-8376-D111F5F1C7A3}" srcId="{C9B7A616-763A-F249-A0C4-B9F96F0FE4D7}" destId="{508E1313-6299-7241-8B28-0CF2FD8C5683}" srcOrd="1" destOrd="0" parTransId="{E3ACDEE7-DAB7-694F-9159-BA82F9229970}" sibTransId="{7A098DA1-3E18-5141-8615-63B1DFFDB9BE}"/>
    <dgm:cxn modelId="{17BBDB94-09A5-F846-9E7D-F7BA48A2AB72}" type="presOf" srcId="{B0015101-4892-7A43-A77D-361DDAB7C1D3}" destId="{8DBF90D2-4561-EA42-87BC-B4E0B3012E65}" srcOrd="0" destOrd="0" presId="urn:microsoft.com/office/officeart/2005/8/layout/list1"/>
    <dgm:cxn modelId="{0F41E24E-9C47-3448-854C-CC123B88A7A8}" srcId="{C9B7A616-763A-F249-A0C4-B9F96F0FE4D7}" destId="{A8FB81C7-863E-F04B-A870-E49B9E4A0CF9}" srcOrd="2" destOrd="0" parTransId="{9F28035B-0375-F844-9E53-F79B300D05FC}" sibTransId="{77CD94F2-33E1-9845-ADC5-F7DAD9E4D291}"/>
    <dgm:cxn modelId="{66CB9748-9B3E-BA4C-9655-C2913736E83F}" type="presOf" srcId="{A8FB81C7-863E-F04B-A870-E49B9E4A0CF9}" destId="{257E6640-1BC5-4F4F-96BA-ADE7C341E155}" srcOrd="0" destOrd="0" presId="urn:microsoft.com/office/officeart/2005/8/layout/list1"/>
    <dgm:cxn modelId="{E1FEA291-791D-B149-8526-B10CF243E948}" type="presOf" srcId="{2A059E7A-5C91-264E-BDD1-CD0D8A53981D}" destId="{F61C193D-6479-3F41-86E6-2C51E54E331B}" srcOrd="0" destOrd="0" presId="urn:microsoft.com/office/officeart/2005/8/layout/list1"/>
    <dgm:cxn modelId="{AA6ED82D-595B-D145-B2EB-2921F1F5167D}" srcId="{C9B7A616-763A-F249-A0C4-B9F96F0FE4D7}" destId="{34C4EC3B-03BA-034D-9384-B813DCB9668F}" srcOrd="3" destOrd="0" parTransId="{896F6662-89CE-7A47-9171-818C15E6A5C3}" sibTransId="{9B9E5C83-12F1-104B-AF96-C835790E273E}"/>
    <dgm:cxn modelId="{198CA658-3870-BC42-A0A3-A36E2BF59A27}" type="presOf" srcId="{A8FB81C7-863E-F04B-A870-E49B9E4A0CF9}" destId="{000BD425-2072-5E4F-97FC-38D5AC6A5C58}" srcOrd="1" destOrd="0" presId="urn:microsoft.com/office/officeart/2005/8/layout/list1"/>
    <dgm:cxn modelId="{905EFA92-0439-F648-8A7B-CA0616DECC6F}" srcId="{C9B7A616-763A-F249-A0C4-B9F96F0FE4D7}" destId="{2A059E7A-5C91-264E-BDD1-CD0D8A53981D}" srcOrd="4" destOrd="0" parTransId="{96DC7A2B-08A2-D940-8533-37DAB314E3F7}" sibTransId="{2672FFE3-876F-5648-86CC-C7DC02D3DD53}"/>
    <dgm:cxn modelId="{3816D27B-B1C6-8B44-82CF-BF321DCB7225}" type="presOf" srcId="{34C4EC3B-03BA-034D-9384-B813DCB9668F}" destId="{E98B74FF-101C-4F43-9005-DA5DA4B6CDB8}" srcOrd="0" destOrd="0" presId="urn:microsoft.com/office/officeart/2005/8/layout/list1"/>
    <dgm:cxn modelId="{890F41FD-1C91-E547-8AFD-464150DFD67C}" type="presOf" srcId="{508E1313-6299-7241-8B28-0CF2FD8C5683}" destId="{C8C1CA9C-0FB1-8A40-90B1-C500AF60B607}" srcOrd="0" destOrd="0" presId="urn:microsoft.com/office/officeart/2005/8/layout/list1"/>
    <dgm:cxn modelId="{A7EF5FAE-5D8A-B241-A45B-8F52452B22E5}" type="presOf" srcId="{2A059E7A-5C91-264E-BDD1-CD0D8A53981D}" destId="{750E3F57-B7D6-C34E-99CB-DF1E11E36781}" srcOrd="1" destOrd="0" presId="urn:microsoft.com/office/officeart/2005/8/layout/list1"/>
    <dgm:cxn modelId="{9251C443-0042-9548-89C6-E6F78D072C6F}" type="presOf" srcId="{508E1313-6299-7241-8B28-0CF2FD8C5683}" destId="{31D1C78D-B4C1-CB4E-9DCD-719E606DC3DA}" srcOrd="1" destOrd="0" presId="urn:microsoft.com/office/officeart/2005/8/layout/list1"/>
    <dgm:cxn modelId="{C9775CED-318D-C745-8252-130C811FFA3D}" type="presOf" srcId="{C9B7A616-763A-F249-A0C4-B9F96F0FE4D7}" destId="{6B670BB9-A794-DC43-8537-61468FC29F42}" srcOrd="0" destOrd="0" presId="urn:microsoft.com/office/officeart/2005/8/layout/list1"/>
    <dgm:cxn modelId="{E4393B4E-35A9-7C42-835C-5134545982E9}" srcId="{C9B7A616-763A-F249-A0C4-B9F96F0FE4D7}" destId="{B0015101-4892-7A43-A77D-361DDAB7C1D3}" srcOrd="0" destOrd="0" parTransId="{7D0D46F5-3207-D24F-96FB-7C71CED42E7F}" sibTransId="{B753CED3-F604-7143-9874-8BB0F7BEA5B1}"/>
    <dgm:cxn modelId="{9C7F9CCA-1C75-9F42-99B5-E43ECA5D396F}" type="presParOf" srcId="{6B670BB9-A794-DC43-8537-61468FC29F42}" destId="{85C002A3-07C4-404C-9C5B-42D249CC9A59}" srcOrd="0" destOrd="0" presId="urn:microsoft.com/office/officeart/2005/8/layout/list1"/>
    <dgm:cxn modelId="{A4BBA2B5-43B9-DE41-A73A-70E0EF265947}" type="presParOf" srcId="{85C002A3-07C4-404C-9C5B-42D249CC9A59}" destId="{8DBF90D2-4561-EA42-87BC-B4E0B3012E65}" srcOrd="0" destOrd="0" presId="urn:microsoft.com/office/officeart/2005/8/layout/list1"/>
    <dgm:cxn modelId="{A9E69A09-FE44-EF45-9D25-C22978D98F61}" type="presParOf" srcId="{85C002A3-07C4-404C-9C5B-42D249CC9A59}" destId="{7F664D56-CBC6-D643-8534-ADA034B91221}" srcOrd="1" destOrd="0" presId="urn:microsoft.com/office/officeart/2005/8/layout/list1"/>
    <dgm:cxn modelId="{F16DEDA6-4C89-8543-BE5F-6B8AFE08DC53}" type="presParOf" srcId="{6B670BB9-A794-DC43-8537-61468FC29F42}" destId="{A74873E9-7F77-F841-A36C-ECEBC496AA92}" srcOrd="1" destOrd="0" presId="urn:microsoft.com/office/officeart/2005/8/layout/list1"/>
    <dgm:cxn modelId="{BB1E1E83-E8A5-B44C-AABC-749E59FC92A9}" type="presParOf" srcId="{6B670BB9-A794-DC43-8537-61468FC29F42}" destId="{2B96169A-EA9F-0641-9B5E-D0D327AD5B68}" srcOrd="2" destOrd="0" presId="urn:microsoft.com/office/officeart/2005/8/layout/list1"/>
    <dgm:cxn modelId="{41546FEB-67DB-D444-91CC-0516712DE76B}" type="presParOf" srcId="{6B670BB9-A794-DC43-8537-61468FC29F42}" destId="{1B7DB38A-82F7-D74F-9BA3-BDF9624F3688}" srcOrd="3" destOrd="0" presId="urn:microsoft.com/office/officeart/2005/8/layout/list1"/>
    <dgm:cxn modelId="{C8D0E816-B81B-4F4E-BE22-680082FD1424}" type="presParOf" srcId="{6B670BB9-A794-DC43-8537-61468FC29F42}" destId="{621900A6-3B12-E644-85A1-FC86C874D98E}" srcOrd="4" destOrd="0" presId="urn:microsoft.com/office/officeart/2005/8/layout/list1"/>
    <dgm:cxn modelId="{C8456138-ACA7-2843-9881-4169024AC79E}" type="presParOf" srcId="{621900A6-3B12-E644-85A1-FC86C874D98E}" destId="{C8C1CA9C-0FB1-8A40-90B1-C500AF60B607}" srcOrd="0" destOrd="0" presId="urn:microsoft.com/office/officeart/2005/8/layout/list1"/>
    <dgm:cxn modelId="{211F321E-7E2F-4F49-B357-0DA3B4CFF659}" type="presParOf" srcId="{621900A6-3B12-E644-85A1-FC86C874D98E}" destId="{31D1C78D-B4C1-CB4E-9DCD-719E606DC3DA}" srcOrd="1" destOrd="0" presId="urn:microsoft.com/office/officeart/2005/8/layout/list1"/>
    <dgm:cxn modelId="{AA735650-AA68-A64E-8B92-7D31D3D9B966}" type="presParOf" srcId="{6B670BB9-A794-DC43-8537-61468FC29F42}" destId="{23E8B083-DEB9-3F49-ABDE-F29FB693C68F}" srcOrd="5" destOrd="0" presId="urn:microsoft.com/office/officeart/2005/8/layout/list1"/>
    <dgm:cxn modelId="{9DAA2273-D020-B64D-8144-36066EB459A0}" type="presParOf" srcId="{6B670BB9-A794-DC43-8537-61468FC29F42}" destId="{347669FA-9E2F-1E48-8B06-6E4A48AF811E}" srcOrd="6" destOrd="0" presId="urn:microsoft.com/office/officeart/2005/8/layout/list1"/>
    <dgm:cxn modelId="{1DAEE49C-9AFE-A343-AE37-D7A5B8256AB8}" type="presParOf" srcId="{6B670BB9-A794-DC43-8537-61468FC29F42}" destId="{F69D73CE-FFEC-6F48-9A58-F824F9C377F4}" srcOrd="7" destOrd="0" presId="urn:microsoft.com/office/officeart/2005/8/layout/list1"/>
    <dgm:cxn modelId="{90B40F0B-EA65-ED4C-8F7E-9D5CB000B4D7}" type="presParOf" srcId="{6B670BB9-A794-DC43-8537-61468FC29F42}" destId="{E7EF3048-6104-374E-804E-6C729B3E649B}" srcOrd="8" destOrd="0" presId="urn:microsoft.com/office/officeart/2005/8/layout/list1"/>
    <dgm:cxn modelId="{428611C8-2149-A544-AD6A-2E9B6D47C220}" type="presParOf" srcId="{E7EF3048-6104-374E-804E-6C729B3E649B}" destId="{257E6640-1BC5-4F4F-96BA-ADE7C341E155}" srcOrd="0" destOrd="0" presId="urn:microsoft.com/office/officeart/2005/8/layout/list1"/>
    <dgm:cxn modelId="{5A6CDDAD-CBF5-294C-A49F-A8077D470060}" type="presParOf" srcId="{E7EF3048-6104-374E-804E-6C729B3E649B}" destId="{000BD425-2072-5E4F-97FC-38D5AC6A5C58}" srcOrd="1" destOrd="0" presId="urn:microsoft.com/office/officeart/2005/8/layout/list1"/>
    <dgm:cxn modelId="{5B6329B7-5F96-774E-8169-CEA97AE3C1B0}" type="presParOf" srcId="{6B670BB9-A794-DC43-8537-61468FC29F42}" destId="{57A483EE-3625-AE48-8680-2C24D29C9B93}" srcOrd="9" destOrd="0" presId="urn:microsoft.com/office/officeart/2005/8/layout/list1"/>
    <dgm:cxn modelId="{35022F64-E1D8-914C-8696-08FD632AB5D0}" type="presParOf" srcId="{6B670BB9-A794-DC43-8537-61468FC29F42}" destId="{04404BAA-3BBA-6642-A822-D0567C90E338}" srcOrd="10" destOrd="0" presId="urn:microsoft.com/office/officeart/2005/8/layout/list1"/>
    <dgm:cxn modelId="{2B01EACF-18BC-8040-A696-F9063E82A413}" type="presParOf" srcId="{6B670BB9-A794-DC43-8537-61468FC29F42}" destId="{055ED3A7-911F-B848-AE63-BBBAE51A99DC}" srcOrd="11" destOrd="0" presId="urn:microsoft.com/office/officeart/2005/8/layout/list1"/>
    <dgm:cxn modelId="{67E37E26-7CC7-1143-BD7C-C6CC221C1A3D}" type="presParOf" srcId="{6B670BB9-A794-DC43-8537-61468FC29F42}" destId="{AA72B671-8533-9D43-B8AB-D71427A08B56}" srcOrd="12" destOrd="0" presId="urn:microsoft.com/office/officeart/2005/8/layout/list1"/>
    <dgm:cxn modelId="{82BF6C19-4107-FC4E-AFC6-2C503FAC0094}" type="presParOf" srcId="{AA72B671-8533-9D43-B8AB-D71427A08B56}" destId="{E98B74FF-101C-4F43-9005-DA5DA4B6CDB8}" srcOrd="0" destOrd="0" presId="urn:microsoft.com/office/officeart/2005/8/layout/list1"/>
    <dgm:cxn modelId="{5B1DC587-B1D7-6841-95D3-D48059F56709}" type="presParOf" srcId="{AA72B671-8533-9D43-B8AB-D71427A08B56}" destId="{8053BE94-946A-B142-9AEB-4D4645712E65}" srcOrd="1" destOrd="0" presId="urn:microsoft.com/office/officeart/2005/8/layout/list1"/>
    <dgm:cxn modelId="{C1FAAC6D-9D21-C74A-B10E-3DC90EBEA8BA}" type="presParOf" srcId="{6B670BB9-A794-DC43-8537-61468FC29F42}" destId="{2F712C4A-1A45-3C44-9F93-F2ED8A31B1C3}" srcOrd="13" destOrd="0" presId="urn:microsoft.com/office/officeart/2005/8/layout/list1"/>
    <dgm:cxn modelId="{AEBB5FB9-B2B2-D746-A2CF-D3980C69C61E}" type="presParOf" srcId="{6B670BB9-A794-DC43-8537-61468FC29F42}" destId="{D536B1D4-8D73-4B4C-8EB9-9D487205C40C}" srcOrd="14" destOrd="0" presId="urn:microsoft.com/office/officeart/2005/8/layout/list1"/>
    <dgm:cxn modelId="{DD5C85C4-BA10-FB4B-BC20-65FF14A1DF49}" type="presParOf" srcId="{6B670BB9-A794-DC43-8537-61468FC29F42}" destId="{05C45CE9-62ED-7241-9CA9-50BE549DE04F}" srcOrd="15" destOrd="0" presId="urn:microsoft.com/office/officeart/2005/8/layout/list1"/>
    <dgm:cxn modelId="{4AF2F1B7-8A8E-EB43-A612-F97F3FC53838}" type="presParOf" srcId="{6B670BB9-A794-DC43-8537-61468FC29F42}" destId="{5A89FB83-3269-1645-AE75-08E9958010F7}" srcOrd="16" destOrd="0" presId="urn:microsoft.com/office/officeart/2005/8/layout/list1"/>
    <dgm:cxn modelId="{97F33B62-006F-9140-B577-EF12281ACB61}" type="presParOf" srcId="{5A89FB83-3269-1645-AE75-08E9958010F7}" destId="{F61C193D-6479-3F41-86E6-2C51E54E331B}" srcOrd="0" destOrd="0" presId="urn:microsoft.com/office/officeart/2005/8/layout/list1"/>
    <dgm:cxn modelId="{A0D0A863-383B-6C47-AC36-A8868E990709}" type="presParOf" srcId="{5A89FB83-3269-1645-AE75-08E9958010F7}" destId="{750E3F57-B7D6-C34E-99CB-DF1E11E36781}" srcOrd="1" destOrd="0" presId="urn:microsoft.com/office/officeart/2005/8/layout/list1"/>
    <dgm:cxn modelId="{383D4698-86E0-B24E-BF47-38D975B98F9E}" type="presParOf" srcId="{6B670BB9-A794-DC43-8537-61468FC29F42}" destId="{A8AF25BA-B521-1749-8797-C440F637B4DD}" srcOrd="17" destOrd="0" presId="urn:microsoft.com/office/officeart/2005/8/layout/list1"/>
    <dgm:cxn modelId="{56CF49D2-B000-A44B-83F8-92B0313439ED}" type="presParOf" srcId="{6B670BB9-A794-DC43-8537-61468FC29F42}" destId="{8820A681-FF26-5640-9ABA-D0F6320D9CB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7709A-CE39-9841-9792-0E4E80447567}">
      <dsp:nvSpPr>
        <dsp:cNvPr id="0" name=""/>
        <dsp:cNvSpPr/>
      </dsp:nvSpPr>
      <dsp:spPr>
        <a:xfrm>
          <a:off x="0" y="306506"/>
          <a:ext cx="9919547"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8E6CC8B-B5AB-E441-A3FE-E1CF2B9AD212}">
      <dsp:nvSpPr>
        <dsp:cNvPr id="0" name=""/>
        <dsp:cNvSpPr/>
      </dsp:nvSpPr>
      <dsp:spPr>
        <a:xfrm>
          <a:off x="495977" y="26066"/>
          <a:ext cx="6943682" cy="56088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455" tIns="0" rIns="262455" bIns="0" numCol="1" spcCol="1270" anchor="ctr" anchorCtr="0">
          <a:noAutofit/>
        </a:bodyPr>
        <a:lstStyle/>
        <a:p>
          <a:pPr lvl="0" algn="l" defTabSz="844550">
            <a:lnSpc>
              <a:spcPct val="90000"/>
            </a:lnSpc>
            <a:spcBef>
              <a:spcPct val="0"/>
            </a:spcBef>
            <a:spcAft>
              <a:spcPct val="35000"/>
            </a:spcAft>
          </a:pPr>
          <a:r>
            <a:rPr lang="en-US" sz="1900" kern="1200" dirty="0" smtClean="0"/>
            <a:t>Volume of the data</a:t>
          </a:r>
          <a:endParaRPr lang="en-US" sz="1900" kern="1200" dirty="0"/>
        </a:p>
      </dsp:txBody>
      <dsp:txXfrm>
        <a:off x="523357" y="53446"/>
        <a:ext cx="6888922" cy="506120"/>
      </dsp:txXfrm>
    </dsp:sp>
    <dsp:sp modelId="{01588A7A-8D3E-D048-8986-A967874D9A6C}">
      <dsp:nvSpPr>
        <dsp:cNvPr id="0" name=""/>
        <dsp:cNvSpPr/>
      </dsp:nvSpPr>
      <dsp:spPr>
        <a:xfrm>
          <a:off x="0" y="1168346"/>
          <a:ext cx="9919547"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9B0B9EE-A6B8-AD4C-AB35-989F4AD5D42A}">
      <dsp:nvSpPr>
        <dsp:cNvPr id="0" name=""/>
        <dsp:cNvSpPr/>
      </dsp:nvSpPr>
      <dsp:spPr>
        <a:xfrm>
          <a:off x="495977" y="887906"/>
          <a:ext cx="6943682" cy="56088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455" tIns="0" rIns="262455" bIns="0" numCol="1" spcCol="1270" anchor="ctr" anchorCtr="0">
          <a:noAutofit/>
        </a:bodyPr>
        <a:lstStyle/>
        <a:p>
          <a:pPr lvl="0" algn="l" defTabSz="844550">
            <a:lnSpc>
              <a:spcPct val="90000"/>
            </a:lnSpc>
            <a:spcBef>
              <a:spcPct val="0"/>
            </a:spcBef>
            <a:spcAft>
              <a:spcPct val="35000"/>
            </a:spcAft>
          </a:pPr>
          <a:r>
            <a:rPr lang="en-US" sz="1900" kern="1200" dirty="0" smtClean="0"/>
            <a:t>Variables (string/categorical and numeric)</a:t>
          </a:r>
          <a:endParaRPr lang="en-US" sz="1900" kern="1200" dirty="0"/>
        </a:p>
      </dsp:txBody>
      <dsp:txXfrm>
        <a:off x="523357" y="915286"/>
        <a:ext cx="6888922" cy="506120"/>
      </dsp:txXfrm>
    </dsp:sp>
    <dsp:sp modelId="{57D4CCBD-261C-644E-98C8-7A5C0412423E}">
      <dsp:nvSpPr>
        <dsp:cNvPr id="0" name=""/>
        <dsp:cNvSpPr/>
      </dsp:nvSpPr>
      <dsp:spPr>
        <a:xfrm>
          <a:off x="0" y="2030186"/>
          <a:ext cx="9919547"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CD4ABCB-8180-254B-A222-3F3F58ECCCAD}">
      <dsp:nvSpPr>
        <dsp:cNvPr id="0" name=""/>
        <dsp:cNvSpPr/>
      </dsp:nvSpPr>
      <dsp:spPr>
        <a:xfrm>
          <a:off x="495977" y="1749746"/>
          <a:ext cx="6943682" cy="56088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455" tIns="0" rIns="262455" bIns="0" numCol="1" spcCol="1270" anchor="ctr" anchorCtr="0">
          <a:noAutofit/>
        </a:bodyPr>
        <a:lstStyle/>
        <a:p>
          <a:pPr lvl="0" algn="l" defTabSz="844550">
            <a:lnSpc>
              <a:spcPct val="90000"/>
            </a:lnSpc>
            <a:spcBef>
              <a:spcPct val="0"/>
            </a:spcBef>
            <a:spcAft>
              <a:spcPct val="35000"/>
            </a:spcAft>
          </a:pPr>
          <a:r>
            <a:rPr lang="en-US" sz="1900" kern="1200" dirty="0" smtClean="0"/>
            <a:t>Question attempting to answer through visualization</a:t>
          </a:r>
          <a:endParaRPr lang="en-US" sz="1900" kern="1200" dirty="0"/>
        </a:p>
      </dsp:txBody>
      <dsp:txXfrm>
        <a:off x="523357" y="1777126"/>
        <a:ext cx="6888922" cy="506120"/>
      </dsp:txXfrm>
    </dsp:sp>
    <dsp:sp modelId="{9AF21C06-F088-D242-B495-18F15D399F98}">
      <dsp:nvSpPr>
        <dsp:cNvPr id="0" name=""/>
        <dsp:cNvSpPr/>
      </dsp:nvSpPr>
      <dsp:spPr>
        <a:xfrm>
          <a:off x="0" y="2892026"/>
          <a:ext cx="9919547"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05169AD-118D-3544-B21F-98459112D4CE}">
      <dsp:nvSpPr>
        <dsp:cNvPr id="0" name=""/>
        <dsp:cNvSpPr/>
      </dsp:nvSpPr>
      <dsp:spPr>
        <a:xfrm>
          <a:off x="495977" y="2611586"/>
          <a:ext cx="6943682" cy="56088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455" tIns="0" rIns="262455" bIns="0" numCol="1" spcCol="1270" anchor="ctr" anchorCtr="0">
          <a:noAutofit/>
        </a:bodyPr>
        <a:lstStyle/>
        <a:p>
          <a:pPr lvl="0" algn="l" defTabSz="844550">
            <a:lnSpc>
              <a:spcPct val="90000"/>
            </a:lnSpc>
            <a:spcBef>
              <a:spcPct val="0"/>
            </a:spcBef>
            <a:spcAft>
              <a:spcPct val="35000"/>
            </a:spcAft>
          </a:pPr>
          <a:r>
            <a:rPr lang="en-US" sz="1900" kern="1200" dirty="0" smtClean="0"/>
            <a:t>Who will be viewing the data?</a:t>
          </a:r>
          <a:endParaRPr lang="en-US" sz="1900" kern="1200" dirty="0"/>
        </a:p>
      </dsp:txBody>
      <dsp:txXfrm>
        <a:off x="523357" y="2638966"/>
        <a:ext cx="6888922" cy="506120"/>
      </dsp:txXfrm>
    </dsp:sp>
    <dsp:sp modelId="{17F93706-D5F8-2246-95CA-A6C5966833D4}">
      <dsp:nvSpPr>
        <dsp:cNvPr id="0" name=""/>
        <dsp:cNvSpPr/>
      </dsp:nvSpPr>
      <dsp:spPr>
        <a:xfrm>
          <a:off x="0" y="3753866"/>
          <a:ext cx="9919547"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3177685-79F2-A942-97E0-5B6E85781C9B}">
      <dsp:nvSpPr>
        <dsp:cNvPr id="0" name=""/>
        <dsp:cNvSpPr/>
      </dsp:nvSpPr>
      <dsp:spPr>
        <a:xfrm>
          <a:off x="495977" y="3473426"/>
          <a:ext cx="6943682" cy="56088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455" tIns="0" rIns="262455" bIns="0" numCol="1" spcCol="1270" anchor="ctr" anchorCtr="0">
          <a:noAutofit/>
        </a:bodyPr>
        <a:lstStyle/>
        <a:p>
          <a:pPr lvl="0" algn="l" defTabSz="844550">
            <a:lnSpc>
              <a:spcPct val="90000"/>
            </a:lnSpc>
            <a:spcBef>
              <a:spcPct val="0"/>
            </a:spcBef>
            <a:spcAft>
              <a:spcPct val="35000"/>
            </a:spcAft>
          </a:pPr>
          <a:r>
            <a:rPr lang="en-US" sz="1900" kern="1200" dirty="0" smtClean="0"/>
            <a:t>How can the data narrative be best optimized through design?</a:t>
          </a:r>
          <a:endParaRPr lang="en-US" sz="1900" kern="1200" dirty="0"/>
        </a:p>
      </dsp:txBody>
      <dsp:txXfrm>
        <a:off x="523357" y="3500806"/>
        <a:ext cx="688892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6169A-EA9F-0641-9B5E-D0D327AD5B68}">
      <dsp:nvSpPr>
        <dsp:cNvPr id="0" name=""/>
        <dsp:cNvSpPr/>
      </dsp:nvSpPr>
      <dsp:spPr>
        <a:xfrm>
          <a:off x="0" y="500225"/>
          <a:ext cx="8151091"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664D56-CBC6-D643-8534-ADA034B91221}">
      <dsp:nvSpPr>
        <dsp:cNvPr id="0" name=""/>
        <dsp:cNvSpPr/>
      </dsp:nvSpPr>
      <dsp:spPr>
        <a:xfrm>
          <a:off x="407554" y="86945"/>
          <a:ext cx="5705763" cy="82656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664" tIns="0" rIns="215664" bIns="0" numCol="1" spcCol="1270" anchor="ctr" anchorCtr="0">
          <a:noAutofit/>
        </a:bodyPr>
        <a:lstStyle/>
        <a:p>
          <a:pPr lvl="0" algn="l" defTabSz="622300">
            <a:lnSpc>
              <a:spcPct val="90000"/>
            </a:lnSpc>
            <a:spcBef>
              <a:spcPct val="0"/>
            </a:spcBef>
            <a:spcAft>
              <a:spcPct val="35000"/>
            </a:spcAft>
          </a:pPr>
          <a:r>
            <a:rPr lang="en-US" sz="1400" b="0" i="0" kern="1200" dirty="0" smtClean="0"/>
            <a:t>Apple and Samsung are capturing users from mainly Nokia and Other</a:t>
          </a:r>
          <a:endParaRPr lang="en-US" sz="1400" kern="1200" dirty="0"/>
        </a:p>
      </dsp:txBody>
      <dsp:txXfrm>
        <a:off x="447903" y="127294"/>
        <a:ext cx="5625065" cy="745862"/>
      </dsp:txXfrm>
    </dsp:sp>
    <dsp:sp modelId="{347669FA-9E2F-1E48-8B06-6E4A48AF811E}">
      <dsp:nvSpPr>
        <dsp:cNvPr id="0" name=""/>
        <dsp:cNvSpPr/>
      </dsp:nvSpPr>
      <dsp:spPr>
        <a:xfrm>
          <a:off x="0" y="1770305"/>
          <a:ext cx="8151091"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D1C78D-B4C1-CB4E-9DCD-719E606DC3DA}">
      <dsp:nvSpPr>
        <dsp:cNvPr id="0" name=""/>
        <dsp:cNvSpPr/>
      </dsp:nvSpPr>
      <dsp:spPr>
        <a:xfrm>
          <a:off x="407554" y="1357025"/>
          <a:ext cx="5705763" cy="82656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664" tIns="0" rIns="215664" bIns="0" numCol="1" spcCol="1270" anchor="ctr" anchorCtr="0">
          <a:noAutofit/>
        </a:bodyPr>
        <a:lstStyle/>
        <a:p>
          <a:pPr lvl="0" algn="l" defTabSz="622300">
            <a:lnSpc>
              <a:spcPct val="90000"/>
            </a:lnSpc>
            <a:spcBef>
              <a:spcPct val="0"/>
            </a:spcBef>
            <a:spcAft>
              <a:spcPct val="35000"/>
            </a:spcAft>
          </a:pPr>
          <a:r>
            <a:rPr lang="en-US" sz="1400" b="0" i="0" kern="1200" dirty="0" smtClean="0"/>
            <a:t>Apple is losing few users, except to Samsung; even so, the number gained is twice the number lost</a:t>
          </a:r>
          <a:endParaRPr lang="en-US" sz="1400" kern="1200" dirty="0"/>
        </a:p>
      </dsp:txBody>
      <dsp:txXfrm>
        <a:off x="447903" y="1397374"/>
        <a:ext cx="5625065" cy="745862"/>
      </dsp:txXfrm>
    </dsp:sp>
    <dsp:sp modelId="{04404BAA-3BBA-6642-A822-D0567C90E338}">
      <dsp:nvSpPr>
        <dsp:cNvPr id="0" name=""/>
        <dsp:cNvSpPr/>
      </dsp:nvSpPr>
      <dsp:spPr>
        <a:xfrm>
          <a:off x="0" y="3040385"/>
          <a:ext cx="8151091"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0BD425-2072-5E4F-97FC-38D5AC6A5C58}">
      <dsp:nvSpPr>
        <dsp:cNvPr id="0" name=""/>
        <dsp:cNvSpPr/>
      </dsp:nvSpPr>
      <dsp:spPr>
        <a:xfrm>
          <a:off x="407554" y="2627105"/>
          <a:ext cx="5705763" cy="82656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664" tIns="0" rIns="215664" bIns="0" numCol="1" spcCol="1270" anchor="ctr" anchorCtr="0">
          <a:noAutofit/>
        </a:bodyPr>
        <a:lstStyle/>
        <a:p>
          <a:pPr lvl="0" algn="l" defTabSz="622300">
            <a:lnSpc>
              <a:spcPct val="90000"/>
            </a:lnSpc>
            <a:spcBef>
              <a:spcPct val="0"/>
            </a:spcBef>
            <a:spcAft>
              <a:spcPct val="35000"/>
            </a:spcAft>
          </a:pPr>
          <a:r>
            <a:rPr lang="en-US" sz="1400" b="0" i="0" kern="1200" dirty="0" smtClean="0"/>
            <a:t>HTC is acquiring users from Nokia and LG, yet losing users to Samsung and Huawei</a:t>
          </a:r>
          <a:endParaRPr lang="en-US" sz="1400" kern="1200" dirty="0"/>
        </a:p>
      </dsp:txBody>
      <dsp:txXfrm>
        <a:off x="447903" y="2667454"/>
        <a:ext cx="5625065" cy="745862"/>
      </dsp:txXfrm>
    </dsp:sp>
    <dsp:sp modelId="{D536B1D4-8D73-4B4C-8EB9-9D487205C40C}">
      <dsp:nvSpPr>
        <dsp:cNvPr id="0" name=""/>
        <dsp:cNvSpPr/>
      </dsp:nvSpPr>
      <dsp:spPr>
        <a:xfrm>
          <a:off x="0" y="4310465"/>
          <a:ext cx="8151091"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053BE94-946A-B142-9AEB-4D4645712E65}">
      <dsp:nvSpPr>
        <dsp:cNvPr id="0" name=""/>
        <dsp:cNvSpPr/>
      </dsp:nvSpPr>
      <dsp:spPr>
        <a:xfrm>
          <a:off x="407554" y="3897185"/>
          <a:ext cx="5705763" cy="82656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664" tIns="0" rIns="215664" bIns="0" numCol="1" spcCol="1270" anchor="ctr" anchorCtr="0">
          <a:noAutofit/>
        </a:bodyPr>
        <a:lstStyle/>
        <a:p>
          <a:pPr lvl="0" algn="l" defTabSz="622300">
            <a:lnSpc>
              <a:spcPct val="90000"/>
            </a:lnSpc>
            <a:spcBef>
              <a:spcPct val="0"/>
            </a:spcBef>
            <a:spcAft>
              <a:spcPct val="35000"/>
            </a:spcAft>
          </a:pPr>
          <a:r>
            <a:rPr lang="en-US" sz="1400" b="0" i="0" kern="1200" dirty="0" smtClean="0"/>
            <a:t>Nokia is still acquiring more users from Other than it loses</a:t>
          </a:r>
          <a:endParaRPr lang="en-US" sz="1400" kern="1200" dirty="0"/>
        </a:p>
      </dsp:txBody>
      <dsp:txXfrm>
        <a:off x="447903" y="3937534"/>
        <a:ext cx="5625065" cy="745862"/>
      </dsp:txXfrm>
    </dsp:sp>
    <dsp:sp modelId="{8820A681-FF26-5640-9ABA-D0F6320D9CB4}">
      <dsp:nvSpPr>
        <dsp:cNvPr id="0" name=""/>
        <dsp:cNvSpPr/>
      </dsp:nvSpPr>
      <dsp:spPr>
        <a:xfrm>
          <a:off x="0" y="5580545"/>
          <a:ext cx="8151091"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50E3F57-B7D6-C34E-99CB-DF1E11E36781}">
      <dsp:nvSpPr>
        <dsp:cNvPr id="0" name=""/>
        <dsp:cNvSpPr/>
      </dsp:nvSpPr>
      <dsp:spPr>
        <a:xfrm>
          <a:off x="407554" y="5167265"/>
          <a:ext cx="5705763" cy="82656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664" tIns="0" rIns="215664" bIns="0" numCol="1" spcCol="1270" anchor="ctr" anchorCtr="0">
          <a:noAutofit/>
        </a:bodyPr>
        <a:lstStyle/>
        <a:p>
          <a:pPr lvl="0" algn="l" defTabSz="622300">
            <a:lnSpc>
              <a:spcPct val="90000"/>
            </a:lnSpc>
            <a:spcBef>
              <a:spcPct val="0"/>
            </a:spcBef>
            <a:spcAft>
              <a:spcPct val="35000"/>
            </a:spcAft>
          </a:pPr>
          <a:r>
            <a:rPr lang="en-US" sz="1400" b="0" i="0" kern="1200" dirty="0" smtClean="0"/>
            <a:t>Huawei stands out as a new brand that is gaining small numbers of users from all brands, particularly Samsung. </a:t>
          </a:r>
          <a:endParaRPr lang="en-US" sz="1400" kern="1200" dirty="0"/>
        </a:p>
      </dsp:txBody>
      <dsp:txXfrm>
        <a:off x="447903" y="5207614"/>
        <a:ext cx="5625065"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A5BF05-0C8A-614D-8B94-3C4E24199531}"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C2DE4-D4B4-994A-9774-A662D6743B4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A5BF05-0C8A-614D-8B94-3C4E24199531}"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A5BF05-0C8A-614D-8B94-3C4E24199531}"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A5BF05-0C8A-614D-8B94-3C4E24199531}"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A5BF05-0C8A-614D-8B94-3C4E24199531}"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C2DE4-D4B4-994A-9774-A662D6743B4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A5BF05-0C8A-614D-8B94-3C4E24199531}"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A5BF05-0C8A-614D-8B94-3C4E24199531}"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A5BF05-0C8A-614D-8B94-3C4E24199531}"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AA5BF05-0C8A-614D-8B94-3C4E24199531}" type="datetimeFigureOut">
              <a:rPr lang="en-US" smtClean="0"/>
              <a:t>1/24/18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AA5BF05-0C8A-614D-8B94-3C4E24199531}" type="datetimeFigureOut">
              <a:rPr lang="en-US" smtClean="0"/>
              <a:t>1/24/18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AC2DE4-D4B4-994A-9774-A662D6743B4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A5BF05-0C8A-614D-8B94-3C4E24199531}"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AC2DE4-D4B4-994A-9774-A662D6743B4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AA5BF05-0C8A-614D-8B94-3C4E24199531}" type="datetimeFigureOut">
              <a:rPr lang="en-US" smtClean="0"/>
              <a:t>1/24/18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AC2DE4-D4B4-994A-9774-A662D6743B4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414192"/>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docs.splunk.com/File:6.4_sankey_screenshot.png" TargetMode="External"/><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Autofit/>
          </a:bodyPr>
          <a:lstStyle/>
          <a:p>
            <a:r>
              <a:rPr lang="en-US" sz="3200" b="1" dirty="0" smtClean="0">
                <a:solidFill>
                  <a:schemeClr val="tx1"/>
                </a:solidFill>
              </a:rPr>
              <a:t>Data visualization presentation</a:t>
            </a:r>
          </a:p>
          <a:p>
            <a:r>
              <a:rPr lang="en-US" sz="3200" b="1" dirty="0" smtClean="0">
                <a:solidFill>
                  <a:schemeClr val="tx1"/>
                </a:solidFill>
              </a:rPr>
              <a:t>- Zaheen Choudhary</a:t>
            </a:r>
            <a:endParaRPr lang="en-US" sz="3200" b="1" dirty="0">
              <a:solidFill>
                <a:schemeClr val="tx1"/>
              </a:solidFill>
            </a:endParaRPr>
          </a:p>
        </p:txBody>
      </p:sp>
    </p:spTree>
    <p:extLst>
      <p:ext uri="{BB962C8B-B14F-4D97-AF65-F5344CB8AC3E}">
        <p14:creationId xmlns:p14="http://schemas.microsoft.com/office/powerpoint/2010/main" val="1937578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Why do we need to represent data?</a:t>
            </a:r>
            <a:endParaRPr lang="en-US" dirty="0"/>
          </a:p>
        </p:txBody>
      </p:sp>
      <p:sp>
        <p:nvSpPr>
          <p:cNvPr id="3" name="Content Placeholder 2"/>
          <p:cNvSpPr>
            <a:spLocks noGrp="1"/>
          </p:cNvSpPr>
          <p:nvPr>
            <p:ph idx="1"/>
          </p:nvPr>
        </p:nvSpPr>
        <p:spPr/>
        <p:txBody>
          <a:bodyPr>
            <a:normAutofit/>
          </a:bodyPr>
          <a:lstStyle/>
          <a:p>
            <a:endParaRPr lang="en-US" dirty="0" smtClean="0"/>
          </a:p>
          <a:p>
            <a:pPr>
              <a:buFont typeface="Wingdings" charset="2"/>
              <a:buChar char="q"/>
            </a:pPr>
            <a:r>
              <a:rPr lang="en-US" dirty="0" smtClean="0"/>
              <a:t> Data is a collection of different pieces of information or facts which, if used efficiently helps us to derive logical outcomes. </a:t>
            </a:r>
          </a:p>
          <a:p>
            <a:pPr>
              <a:buFont typeface="Wingdings" charset="2"/>
              <a:buChar char="q"/>
            </a:pPr>
            <a:r>
              <a:rPr lang="en-US" dirty="0" smtClean="0"/>
              <a:t> Data is something which can be examined, assessed and interpreted which in turn helps us to develop an understanding of a situation, monitor a trend and predict future events.</a:t>
            </a:r>
          </a:p>
          <a:p>
            <a:pPr>
              <a:buFont typeface="Wingdings" charset="2"/>
              <a:buChar char="q"/>
            </a:pPr>
            <a:r>
              <a:rPr lang="en-US" dirty="0" smtClean="0"/>
              <a:t> We create representations to shape the information we receive from the data in order to make “efficient” decisions. It helps us to convert numbers and letters into pleasing visuals thereby, saving time.</a:t>
            </a:r>
          </a:p>
          <a:p>
            <a:pPr>
              <a:buFont typeface="Wingdings" charset="2"/>
              <a:buChar char="q"/>
            </a:pPr>
            <a:r>
              <a:rPr lang="en-US" dirty="0" smtClean="0"/>
              <a:t> A good representation of data helps to break the complex data problems and arrive at a conclusion that is easy to understand. </a:t>
            </a:r>
          </a:p>
          <a:p>
            <a:endParaRPr lang="en-US" dirty="0"/>
          </a:p>
        </p:txBody>
      </p:sp>
    </p:spTree>
    <p:extLst>
      <p:ext uri="{BB962C8B-B14F-4D97-AF65-F5344CB8AC3E}">
        <p14:creationId xmlns:p14="http://schemas.microsoft.com/office/powerpoint/2010/main" val="445070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the factors which influence HOW SHOULD WE REPRESENT?</a:t>
            </a:r>
            <a:endParaRPr lang="en-US" dirty="0"/>
          </a:p>
        </p:txBody>
      </p:sp>
      <p:graphicFrame>
        <p:nvGraphicFramePr>
          <p:cNvPr id="4" name="Diagram 3"/>
          <p:cNvGraphicFramePr/>
          <p:nvPr>
            <p:extLst>
              <p:ext uri="{D42A27DB-BD31-4B8C-83A1-F6EECF244321}">
                <p14:modId xmlns:p14="http://schemas.microsoft.com/office/powerpoint/2010/main" val="4075764"/>
              </p:ext>
            </p:extLst>
          </p:nvPr>
        </p:nvGraphicFramePr>
        <p:xfrm>
          <a:off x="1236133" y="1879600"/>
          <a:ext cx="9919547" cy="425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1174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356" y="15954"/>
            <a:ext cx="3193307" cy="2709333"/>
          </a:xfrm>
          <a:prstGeom prst="rect">
            <a:avLst/>
          </a:prstGeom>
        </p:spPr>
      </p:pic>
      <p:pic>
        <p:nvPicPr>
          <p:cNvPr id="7" name="Picture 6"/>
          <p:cNvPicPr>
            <a:picLocks noChangeAspect="1"/>
          </p:cNvPicPr>
          <p:nvPr/>
        </p:nvPicPr>
        <p:blipFill>
          <a:blip r:embed="rId3"/>
          <a:stretch>
            <a:fillRect/>
          </a:stretch>
        </p:blipFill>
        <p:spPr>
          <a:xfrm>
            <a:off x="9043650" y="-6249"/>
            <a:ext cx="3148350" cy="2696133"/>
          </a:xfrm>
          <a:prstGeom prst="rect">
            <a:avLst/>
          </a:prstGeom>
        </p:spPr>
      </p:pic>
      <p:pic>
        <p:nvPicPr>
          <p:cNvPr id="8" name="Picture 7"/>
          <p:cNvPicPr>
            <a:picLocks noChangeAspect="1"/>
          </p:cNvPicPr>
          <p:nvPr/>
        </p:nvPicPr>
        <p:blipFill>
          <a:blip r:embed="rId4"/>
          <a:stretch>
            <a:fillRect/>
          </a:stretch>
        </p:blipFill>
        <p:spPr>
          <a:xfrm>
            <a:off x="1" y="2725288"/>
            <a:ext cx="3471332" cy="3400106"/>
          </a:xfrm>
          <a:prstGeom prst="rect">
            <a:avLst/>
          </a:prstGeom>
        </p:spPr>
      </p:pic>
      <p:pic>
        <p:nvPicPr>
          <p:cNvPr id="12" name="Picture 11"/>
          <p:cNvPicPr>
            <a:picLocks noChangeAspect="1"/>
          </p:cNvPicPr>
          <p:nvPr/>
        </p:nvPicPr>
        <p:blipFill>
          <a:blip r:embed="rId5"/>
          <a:stretch>
            <a:fillRect/>
          </a:stretch>
        </p:blipFill>
        <p:spPr>
          <a:xfrm>
            <a:off x="1" y="15954"/>
            <a:ext cx="2624666" cy="2701485"/>
          </a:xfrm>
          <a:prstGeom prst="rect">
            <a:avLst/>
          </a:prstGeom>
        </p:spPr>
      </p:pic>
      <p:pic>
        <p:nvPicPr>
          <p:cNvPr id="13" name="Picture 12"/>
          <p:cNvPicPr>
            <a:picLocks noChangeAspect="1"/>
          </p:cNvPicPr>
          <p:nvPr/>
        </p:nvPicPr>
        <p:blipFill>
          <a:blip r:embed="rId6"/>
          <a:stretch>
            <a:fillRect/>
          </a:stretch>
        </p:blipFill>
        <p:spPr>
          <a:xfrm>
            <a:off x="5896839" y="-192621"/>
            <a:ext cx="3118634" cy="3118634"/>
          </a:xfrm>
          <a:prstGeom prst="rect">
            <a:avLst/>
          </a:prstGeom>
        </p:spPr>
      </p:pic>
      <p:pic>
        <p:nvPicPr>
          <p:cNvPr id="15" name="Picture 14"/>
          <p:cNvPicPr>
            <a:picLocks noChangeAspect="1"/>
          </p:cNvPicPr>
          <p:nvPr/>
        </p:nvPicPr>
        <p:blipFill>
          <a:blip r:embed="rId7"/>
          <a:stretch>
            <a:fillRect/>
          </a:stretch>
        </p:blipFill>
        <p:spPr>
          <a:xfrm>
            <a:off x="3499509" y="2810465"/>
            <a:ext cx="5289485" cy="2290767"/>
          </a:xfrm>
          <a:prstGeom prst="rect">
            <a:avLst/>
          </a:prstGeom>
        </p:spPr>
      </p:pic>
    </p:spTree>
    <p:extLst>
      <p:ext uri="{BB962C8B-B14F-4D97-AF65-F5344CB8AC3E}">
        <p14:creationId xmlns:p14="http://schemas.microsoft.com/office/powerpoint/2010/main" val="776092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descr="rime Rates by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5" y="3004756"/>
            <a:ext cx="4745005" cy="31831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ge via City of Bos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510" y="0"/>
            <a:ext cx="5617249" cy="318310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4 sankey screenshot.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3220814"/>
            <a:ext cx="66675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7129" y="136592"/>
            <a:ext cx="4978399" cy="2357226"/>
          </a:xfrm>
          <a:prstGeom prst="rect">
            <a:avLst/>
          </a:prstGeom>
        </p:spPr>
      </p:pic>
    </p:spTree>
    <p:extLst>
      <p:ext uri="{BB962C8B-B14F-4D97-AF65-F5344CB8AC3E}">
        <p14:creationId xmlns:p14="http://schemas.microsoft.com/office/powerpoint/2010/main" val="64199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en Shot 2015-06-04 at 8.12.42 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767"/>
            <a:ext cx="9458793" cy="68857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313334" y="389467"/>
            <a:ext cx="2658534" cy="3477875"/>
          </a:xfrm>
          <a:prstGeom prst="rect">
            <a:avLst/>
          </a:prstGeom>
          <a:noFill/>
        </p:spPr>
        <p:txBody>
          <a:bodyPr wrap="square" rtlCol="0">
            <a:spAutoFit/>
          </a:bodyPr>
          <a:lstStyle/>
          <a:p>
            <a:r>
              <a:rPr lang="en-US" sz="4400" dirty="0" smtClean="0">
                <a:latin typeface="+mj-lt"/>
              </a:rPr>
              <a:t>CHORD DIAGRAM/ RADIAL NETWORK DIAGRAM</a:t>
            </a:r>
            <a:endParaRPr lang="en-US" sz="4400" dirty="0">
              <a:latin typeface="+mj-lt"/>
            </a:endParaRPr>
          </a:p>
        </p:txBody>
      </p:sp>
    </p:spTree>
    <p:extLst>
      <p:ext uri="{BB962C8B-B14F-4D97-AF65-F5344CB8AC3E}">
        <p14:creationId xmlns:p14="http://schemas.microsoft.com/office/powerpoint/2010/main" val="1949935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64055796"/>
              </p:ext>
            </p:extLst>
          </p:nvPr>
        </p:nvGraphicFramePr>
        <p:xfrm>
          <a:off x="2032000" y="-1"/>
          <a:ext cx="8151091" cy="6373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598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1286</TotalTime>
  <Words>268</Words>
  <Application>Microsoft Macintosh PowerPoint</Application>
  <PresentationFormat>Widescreen</PresentationFormat>
  <Paragraphs>20</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Wingdings</vt:lpstr>
      <vt:lpstr>Retrospect</vt:lpstr>
      <vt:lpstr>PowerPoint Presentation</vt:lpstr>
      <vt:lpstr>What is Data? Why do we need to represent data?</vt:lpstr>
      <vt:lpstr>What are the factors which influence HOW SHOULD WE REPRESENT?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Choudhary, Zaheen</dc:creator>
  <cp:lastModifiedBy>Choudhary, Zaheen</cp:lastModifiedBy>
  <cp:revision>19</cp:revision>
  <dcterms:created xsi:type="dcterms:W3CDTF">2018-01-22T23:19:35Z</dcterms:created>
  <dcterms:modified xsi:type="dcterms:W3CDTF">2018-01-24T21:35:01Z</dcterms:modified>
</cp:coreProperties>
</file>